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4A1D8-9FC7-41A4-8F08-E2573FB61298}" type="datetimeFigureOut">
              <a:rPr lang="sv-SE" smtClean="0"/>
              <a:pPr/>
              <a:t>2011-04-04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24CF0-E31A-40C2-9EFB-D1BEDCFECCF1}" type="slidenum">
              <a:rPr lang="sv-SE" smtClean="0"/>
              <a:pPr/>
              <a:t>‹#›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 3"/>
          <p:cNvGraphicFramePr>
            <a:graphicFrameLocks noGrp="1"/>
          </p:cNvGraphicFramePr>
          <p:nvPr/>
        </p:nvGraphicFramePr>
        <p:xfrm>
          <a:off x="107505" y="1"/>
          <a:ext cx="8928990" cy="6733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9"/>
                <a:gridCol w="1872208"/>
                <a:gridCol w="2045027"/>
                <a:gridCol w="1785798"/>
                <a:gridCol w="1785798"/>
              </a:tblGrid>
              <a:tr h="826382">
                <a:tc>
                  <a:txBody>
                    <a:bodyPr/>
                    <a:lstStyle/>
                    <a:p>
                      <a:r>
                        <a:rPr lang="sv-SE" dirty="0" smtClean="0"/>
                        <a:t>Riktlinjer</a:t>
                      </a:r>
                      <a:r>
                        <a:rPr lang="sv-SE" baseline="0" dirty="0" smtClean="0"/>
                        <a:t> i träning: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v-SE" dirty="0" smtClean="0"/>
                        <a:t>7-9 år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v-SE" dirty="0" smtClean="0"/>
                        <a:t>10-12 år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v-SE" dirty="0" smtClean="0"/>
                        <a:t>13-15</a:t>
                      </a:r>
                      <a:r>
                        <a:rPr lang="sv-SE" baseline="0" dirty="0" smtClean="0"/>
                        <a:t> </a:t>
                      </a:r>
                      <a:r>
                        <a:rPr lang="sv-SE" dirty="0" smtClean="0"/>
                        <a:t>år</a:t>
                      </a:r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v-SE" dirty="0" smtClean="0"/>
                        <a:t>16-19</a:t>
                      </a:r>
                      <a:r>
                        <a:rPr lang="sv-SE" baseline="0" dirty="0" smtClean="0"/>
                        <a:t> </a:t>
                      </a:r>
                      <a:r>
                        <a:rPr lang="sv-SE" dirty="0" smtClean="0"/>
                        <a:t>år</a:t>
                      </a:r>
                      <a:endParaRPr lang="sv-SE" dirty="0"/>
                    </a:p>
                  </a:txBody>
                  <a:tcPr/>
                </a:tc>
              </a:tr>
              <a:tr h="1246928">
                <a:tc>
                  <a:txBody>
                    <a:bodyPr/>
                    <a:lstStyle/>
                    <a:p>
                      <a:endParaRPr lang="sv-SE" sz="2000" dirty="0" smtClean="0"/>
                    </a:p>
                    <a:p>
                      <a:r>
                        <a:rPr lang="sv-SE" sz="2000" dirty="0" smtClean="0"/>
                        <a:t>IND.TEKNIK: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Ge</a:t>
                      </a:r>
                      <a:r>
                        <a:rPr lang="sv-SE" sz="1000" baseline="0" dirty="0" smtClean="0"/>
                        <a:t> alla spelare alla typer av </a:t>
                      </a:r>
                      <a:r>
                        <a:rPr lang="sv-SE" sz="1000" baseline="0" dirty="0" err="1" smtClean="0"/>
                        <a:t>varianater</a:t>
                      </a:r>
                      <a:r>
                        <a:rPr lang="sv-SE" sz="1000" baseline="0" dirty="0" smtClean="0"/>
                        <a:t> Driva/dribbla/finta/riktingsförändra/vända/passning/mottag/skott/nick</a:t>
                      </a:r>
                    </a:p>
                    <a:p>
                      <a:r>
                        <a:rPr lang="sv-SE" sz="1000" baseline="0" dirty="0" smtClean="0"/>
                        <a:t>Inga </a:t>
                      </a:r>
                      <a:r>
                        <a:rPr lang="sv-SE" sz="1000" baseline="0" dirty="0" smtClean="0"/>
                        <a:t>krav.</a:t>
                      </a:r>
                      <a:endParaRPr lang="sv-SE" sz="10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”</a:t>
                      </a:r>
                      <a:r>
                        <a:rPr lang="sv-SE" sz="1000" dirty="0" err="1" smtClean="0"/>
                        <a:t>golden</a:t>
                      </a:r>
                      <a:r>
                        <a:rPr lang="sv-SE" sz="1000" dirty="0" smtClean="0"/>
                        <a:t> age”.</a:t>
                      </a:r>
                      <a:r>
                        <a:rPr lang="sv-SE" sz="1000" baseline="0" dirty="0" smtClean="0"/>
                        <a:t> Träningen skall domineras  av ett ”nötande” i alla tekniska moment och börja att </a:t>
                      </a:r>
                      <a:r>
                        <a:rPr lang="sv-SE" sz="1000" baseline="0" dirty="0" err="1" smtClean="0"/>
                        <a:t>funktionaliseras</a:t>
                      </a:r>
                      <a:r>
                        <a:rPr lang="sv-SE" sz="1000" baseline="0" dirty="0" smtClean="0"/>
                        <a:t>.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Teknikträningens</a:t>
                      </a:r>
                      <a:r>
                        <a:rPr lang="sv-SE" sz="1000" baseline="0" dirty="0" smtClean="0"/>
                        <a:t> mål är att spelaren kan och vill dominera  ”sin” motståndare. Stegrad svårighetsgrad.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000" baseline="0" dirty="0" smtClean="0"/>
                        <a:t> </a:t>
                      </a:r>
                      <a:r>
                        <a:rPr lang="sv-SE" sz="1000" dirty="0" smtClean="0"/>
                        <a:t>Teknikträningens</a:t>
                      </a:r>
                      <a:r>
                        <a:rPr lang="sv-SE" sz="1000" baseline="0" dirty="0" smtClean="0"/>
                        <a:t> mål är att spelaren dominerar sin motståndare. stegrad svårighetsgrad. </a:t>
                      </a:r>
                      <a:endParaRPr lang="sv-SE" sz="1000" dirty="0" smtClean="0"/>
                    </a:p>
                    <a:p>
                      <a:endParaRPr lang="sv-SE" sz="1000" dirty="0"/>
                    </a:p>
                  </a:txBody>
                  <a:tcPr/>
                </a:tc>
              </a:tr>
              <a:tr h="997976">
                <a:tc>
                  <a:txBody>
                    <a:bodyPr/>
                    <a:lstStyle/>
                    <a:p>
                      <a:endParaRPr lang="sv-SE" sz="2000" dirty="0" smtClean="0"/>
                    </a:p>
                    <a:p>
                      <a:r>
                        <a:rPr lang="sv-SE" sz="2000" dirty="0" smtClean="0"/>
                        <a:t>FYSIK: </a:t>
                      </a:r>
                      <a:endParaRPr lang="sv-S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rörlighetsträning med</a:t>
                      </a:r>
                      <a:r>
                        <a:rPr lang="sv-SE" sz="1000" baseline="0" dirty="0" smtClean="0"/>
                        <a:t> kroppen som vikt.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Start för inlärning</a:t>
                      </a:r>
                      <a:r>
                        <a:rPr lang="sv-SE" sz="1000" baseline="0" dirty="0" smtClean="0"/>
                        <a:t> av styrkemoment. Intro för rörelseträning för lyft och styrketräning. Fria vikter börjar tillämpas. (för vissa)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Stegrad viktbelastning.</a:t>
                      </a:r>
                      <a:r>
                        <a:rPr lang="sv-SE" sz="1000" baseline="0" dirty="0" smtClean="0"/>
                        <a:t> Olympiska lyft. </a:t>
                      </a:r>
                    </a:p>
                    <a:p>
                      <a:r>
                        <a:rPr lang="sv-SE" sz="1000" baseline="0" dirty="0" smtClean="0"/>
                        <a:t>Intro anaerob(konditions) träning.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Högre viktbelastning. Förberedande</a:t>
                      </a:r>
                      <a:r>
                        <a:rPr lang="sv-SE" sz="1000" baseline="0" dirty="0" smtClean="0"/>
                        <a:t> seniorspel. </a:t>
                      </a:r>
                      <a:endParaRPr lang="sv-SE" sz="1000" dirty="0"/>
                    </a:p>
                  </a:txBody>
                  <a:tcPr/>
                </a:tc>
              </a:tr>
              <a:tr h="1298696">
                <a:tc>
                  <a:txBody>
                    <a:bodyPr/>
                    <a:lstStyle/>
                    <a:p>
                      <a:endParaRPr lang="sv-SE" sz="2000" dirty="0" smtClean="0"/>
                    </a:p>
                    <a:p>
                      <a:r>
                        <a:rPr lang="sv-SE" sz="2000" dirty="0" smtClean="0"/>
                        <a:t>TAKTIK:</a:t>
                      </a:r>
                      <a:endParaRPr lang="sv-S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Inga </a:t>
                      </a:r>
                      <a:r>
                        <a:rPr lang="sv-SE" sz="1000" dirty="0" smtClean="0"/>
                        <a:t>bestämda taktiska direktiv</a:t>
                      </a:r>
                      <a:r>
                        <a:rPr lang="sv-SE" sz="1000" baseline="0" dirty="0" smtClean="0"/>
                        <a:t> bortsett från anfallsspel.</a:t>
                      </a:r>
                      <a:r>
                        <a:rPr lang="sv-SE" sz="1000" dirty="0" smtClean="0"/>
                        <a:t> </a:t>
                      </a:r>
                    </a:p>
                    <a:p>
                      <a:r>
                        <a:rPr lang="sv-SE" sz="1000" dirty="0" smtClean="0"/>
                        <a:t>Alla ska</a:t>
                      </a:r>
                      <a:r>
                        <a:rPr lang="sv-SE" sz="1000" baseline="0" dirty="0" smtClean="0"/>
                        <a:t> spela överallt.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Anfallsspelets</a:t>
                      </a:r>
                      <a:r>
                        <a:rPr lang="sv-SE" sz="1000" baseline="0" dirty="0" smtClean="0"/>
                        <a:t> </a:t>
                      </a:r>
                      <a:r>
                        <a:rPr lang="sv-SE" sz="1000" baseline="0" dirty="0" smtClean="0"/>
                        <a:t>grunder skall tillämpas.</a:t>
                      </a:r>
                    </a:p>
                    <a:p>
                      <a:r>
                        <a:rPr lang="sv-SE" sz="1000" baseline="0" dirty="0" smtClean="0"/>
                        <a:t>Alla ska spela överallt. </a:t>
                      </a:r>
                      <a:endParaRPr lang="sv-SE" sz="1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err="1" smtClean="0"/>
                        <a:t>Anfallsspel-försvarsspel</a:t>
                      </a:r>
                      <a:r>
                        <a:rPr lang="sv-SE" sz="1000" dirty="0" smtClean="0"/>
                        <a:t> </a:t>
                      </a:r>
                      <a:r>
                        <a:rPr lang="sv-SE" sz="1000" dirty="0" smtClean="0"/>
                        <a:t>kollektivt  tränas teoretiskt/praktiskt.</a:t>
                      </a:r>
                    </a:p>
                    <a:p>
                      <a:r>
                        <a:rPr lang="sv-SE" sz="1000" dirty="0" smtClean="0"/>
                        <a:t>Start</a:t>
                      </a:r>
                      <a:r>
                        <a:rPr lang="sv-SE" sz="1000" baseline="0" dirty="0" smtClean="0"/>
                        <a:t> för att börja hitta sin position.</a:t>
                      </a:r>
                      <a:r>
                        <a:rPr lang="sv-SE" sz="1000" dirty="0" smtClean="0"/>
                        <a:t>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Den</a:t>
                      </a:r>
                      <a:r>
                        <a:rPr lang="sv-SE" sz="1000" baseline="0" dirty="0" smtClean="0"/>
                        <a:t> </a:t>
                      </a:r>
                      <a:r>
                        <a:rPr lang="sv-SE" sz="1000" baseline="0" dirty="0" smtClean="0"/>
                        <a:t>taktiska träningen ska fördjupas och kan/ska bli mer positionsanpassad. </a:t>
                      </a:r>
                      <a:endParaRPr lang="sv-SE" sz="1000" dirty="0"/>
                    </a:p>
                  </a:txBody>
                  <a:tcPr/>
                </a:tc>
              </a:tr>
              <a:tr h="887801">
                <a:tc>
                  <a:txBody>
                    <a:bodyPr/>
                    <a:lstStyle/>
                    <a:p>
                      <a:endParaRPr lang="sv-SE" sz="2000" dirty="0" smtClean="0"/>
                    </a:p>
                    <a:p>
                      <a:r>
                        <a:rPr lang="sv-SE" sz="2000" dirty="0" smtClean="0"/>
                        <a:t>MENTALT:</a:t>
                      </a:r>
                      <a:endParaRPr lang="sv-S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Förstå</a:t>
                      </a:r>
                      <a:r>
                        <a:rPr lang="sv-SE" sz="1000" baseline="0" dirty="0" smtClean="0"/>
                        <a:t> grunder för laget och jaget.</a:t>
                      </a:r>
                    </a:p>
                    <a:p>
                      <a:r>
                        <a:rPr lang="sv-SE" sz="1000" baseline="0" dirty="0" smtClean="0"/>
                        <a:t>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Förstå grunder för </a:t>
                      </a:r>
                      <a:r>
                        <a:rPr lang="sv-SE" sz="1000" dirty="0" err="1" smtClean="0"/>
                        <a:t>laget-jaget</a:t>
                      </a:r>
                      <a:r>
                        <a:rPr lang="sv-SE" sz="1000" baseline="0" dirty="0" smtClean="0"/>
                        <a:t> och vilket ansvar som man bör ta på och utanför fotbollsplanen för att bli en bra spelare och individ i allmänhet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Start för</a:t>
                      </a:r>
                      <a:r>
                        <a:rPr lang="sv-SE" sz="1000" baseline="0" dirty="0" smtClean="0"/>
                        <a:t> mental träning kopplat till sport i allmänhet. Ex. prestation? Målsättningar? Tankens kraft?  </a:t>
                      </a:r>
                      <a:endParaRPr lang="sv-SE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000" dirty="0" smtClean="0"/>
                        <a:t>Fördjupning</a:t>
                      </a:r>
                      <a:r>
                        <a:rPr lang="sv-SE" sz="1000" baseline="0" dirty="0" smtClean="0"/>
                        <a:t> mental träning kopplat till fotboll och sport i allmänhet. </a:t>
                      </a:r>
                      <a:endParaRPr lang="sv-SE" sz="1000" dirty="0"/>
                    </a:p>
                  </a:txBody>
                  <a:tcPr/>
                </a:tc>
              </a:tr>
              <a:tr h="722290">
                <a:tc>
                  <a:txBody>
                    <a:bodyPr/>
                    <a:lstStyle/>
                    <a:p>
                      <a:endParaRPr lang="sv-SE" sz="2000" dirty="0" smtClean="0"/>
                    </a:p>
                    <a:p>
                      <a:r>
                        <a:rPr lang="sv-SE" sz="2000" dirty="0" smtClean="0"/>
                        <a:t>ÖVRIGT: </a:t>
                      </a:r>
                      <a:endParaRPr lang="sv-S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8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8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</a:tr>
              <a:tr h="376847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</a:tr>
              <a:tr h="376847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Bildobjekt 4" descr="spp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04664"/>
            <a:ext cx="432048" cy="4320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240</Words>
  <Application>Microsoft Office PowerPoint</Application>
  <PresentationFormat>Bildspel på skärmen (4:3)</PresentationFormat>
  <Paragraphs>37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2" baseType="lpstr">
      <vt:lpstr>Office-tema</vt:lpstr>
      <vt:lpstr>Bild 1</vt:lpstr>
    </vt:vector>
  </TitlesOfParts>
  <Company>Windows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Bild 1</dc:title>
  <dc:creator>AA64804</dc:creator>
  <cp:lastModifiedBy>AA64804</cp:lastModifiedBy>
  <cp:revision>22</cp:revision>
  <dcterms:created xsi:type="dcterms:W3CDTF">2011-03-28T09:40:05Z</dcterms:created>
  <dcterms:modified xsi:type="dcterms:W3CDTF">2011-04-04T09:00:47Z</dcterms:modified>
</cp:coreProperties>
</file>