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99" r:id="rId2"/>
    <p:sldId id="448" r:id="rId3"/>
    <p:sldId id="426" r:id="rId4"/>
    <p:sldId id="446" r:id="rId5"/>
    <p:sldId id="436" r:id="rId6"/>
    <p:sldId id="437" r:id="rId7"/>
    <p:sldId id="439" r:id="rId8"/>
    <p:sldId id="403" r:id="rId9"/>
    <p:sldId id="443" r:id="rId10"/>
    <p:sldId id="441" r:id="rId11"/>
  </p:sldIdLst>
  <p:sldSz cx="9144000" cy="6858000" type="screen4x3"/>
  <p:notesSz cx="6797675" cy="9874250"/>
  <p:defaultTextStyle>
    <a:defPPr>
      <a:defRPr lang="en-US"/>
    </a:defPPr>
    <a:lvl1pPr algn="l" rtl="0" fontAlgn="base">
      <a:spcBef>
        <a:spcPct val="0"/>
      </a:spcBef>
      <a:spcAft>
        <a:spcPct val="0"/>
      </a:spcAft>
      <a:defRPr sz="5400" kern="1200">
        <a:solidFill>
          <a:schemeClr val="bg2"/>
        </a:solidFill>
        <a:latin typeface="Arial Black" pitchFamily="34" charset="0"/>
        <a:ea typeface="+mn-ea"/>
        <a:cs typeface="Arial" charset="0"/>
      </a:defRPr>
    </a:lvl1pPr>
    <a:lvl2pPr marL="457200" algn="l" rtl="0" fontAlgn="base">
      <a:spcBef>
        <a:spcPct val="0"/>
      </a:spcBef>
      <a:spcAft>
        <a:spcPct val="0"/>
      </a:spcAft>
      <a:defRPr sz="5400" kern="1200">
        <a:solidFill>
          <a:schemeClr val="bg2"/>
        </a:solidFill>
        <a:latin typeface="Arial Black" pitchFamily="34" charset="0"/>
        <a:ea typeface="+mn-ea"/>
        <a:cs typeface="Arial" charset="0"/>
      </a:defRPr>
    </a:lvl2pPr>
    <a:lvl3pPr marL="914400" algn="l" rtl="0" fontAlgn="base">
      <a:spcBef>
        <a:spcPct val="0"/>
      </a:spcBef>
      <a:spcAft>
        <a:spcPct val="0"/>
      </a:spcAft>
      <a:defRPr sz="5400" kern="1200">
        <a:solidFill>
          <a:schemeClr val="bg2"/>
        </a:solidFill>
        <a:latin typeface="Arial Black" pitchFamily="34" charset="0"/>
        <a:ea typeface="+mn-ea"/>
        <a:cs typeface="Arial" charset="0"/>
      </a:defRPr>
    </a:lvl3pPr>
    <a:lvl4pPr marL="1371600" algn="l" rtl="0" fontAlgn="base">
      <a:spcBef>
        <a:spcPct val="0"/>
      </a:spcBef>
      <a:spcAft>
        <a:spcPct val="0"/>
      </a:spcAft>
      <a:defRPr sz="5400" kern="1200">
        <a:solidFill>
          <a:schemeClr val="bg2"/>
        </a:solidFill>
        <a:latin typeface="Arial Black" pitchFamily="34" charset="0"/>
        <a:ea typeface="+mn-ea"/>
        <a:cs typeface="Arial" charset="0"/>
      </a:defRPr>
    </a:lvl4pPr>
    <a:lvl5pPr marL="1828800" algn="l" rtl="0" fontAlgn="base">
      <a:spcBef>
        <a:spcPct val="0"/>
      </a:spcBef>
      <a:spcAft>
        <a:spcPct val="0"/>
      </a:spcAft>
      <a:defRPr sz="5400" kern="1200">
        <a:solidFill>
          <a:schemeClr val="bg2"/>
        </a:solidFill>
        <a:latin typeface="Arial Black" pitchFamily="34" charset="0"/>
        <a:ea typeface="+mn-ea"/>
        <a:cs typeface="Arial" charset="0"/>
      </a:defRPr>
    </a:lvl5pPr>
    <a:lvl6pPr marL="2286000" algn="l" defTabSz="914400" rtl="0" eaLnBrk="1" latinLnBrk="0" hangingPunct="1">
      <a:defRPr sz="5400" kern="1200">
        <a:solidFill>
          <a:schemeClr val="bg2"/>
        </a:solidFill>
        <a:latin typeface="Arial Black" pitchFamily="34" charset="0"/>
        <a:ea typeface="+mn-ea"/>
        <a:cs typeface="Arial" charset="0"/>
      </a:defRPr>
    </a:lvl6pPr>
    <a:lvl7pPr marL="2743200" algn="l" defTabSz="914400" rtl="0" eaLnBrk="1" latinLnBrk="0" hangingPunct="1">
      <a:defRPr sz="5400" kern="1200">
        <a:solidFill>
          <a:schemeClr val="bg2"/>
        </a:solidFill>
        <a:latin typeface="Arial Black" pitchFamily="34" charset="0"/>
        <a:ea typeface="+mn-ea"/>
        <a:cs typeface="Arial" charset="0"/>
      </a:defRPr>
    </a:lvl7pPr>
    <a:lvl8pPr marL="3200400" algn="l" defTabSz="914400" rtl="0" eaLnBrk="1" latinLnBrk="0" hangingPunct="1">
      <a:defRPr sz="5400" kern="1200">
        <a:solidFill>
          <a:schemeClr val="bg2"/>
        </a:solidFill>
        <a:latin typeface="Arial Black" pitchFamily="34" charset="0"/>
        <a:ea typeface="+mn-ea"/>
        <a:cs typeface="Arial" charset="0"/>
      </a:defRPr>
    </a:lvl8pPr>
    <a:lvl9pPr marL="3657600" algn="l" defTabSz="914400" rtl="0" eaLnBrk="1" latinLnBrk="0" hangingPunct="1">
      <a:defRPr sz="5400" kern="1200">
        <a:solidFill>
          <a:schemeClr val="bg2"/>
        </a:solidFill>
        <a:latin typeface="Arial Black"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6600"/>
    <a:srgbClr val="00CC00"/>
    <a:srgbClr val="CCCC00"/>
    <a:srgbClr val="00CC66"/>
    <a:srgbClr val="FF0066"/>
    <a:srgbClr val="FF9933"/>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6306" autoAdjust="0"/>
    <p:restoredTop sz="74118" autoAdjust="0"/>
  </p:normalViewPr>
  <p:slideViewPr>
    <p:cSldViewPr>
      <p:cViewPr>
        <p:scale>
          <a:sx n="73" d="100"/>
          <a:sy n="73" d="100"/>
        </p:scale>
        <p:origin x="-2730" y="-6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448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lnSpc>
                <a:spcPct val="100000"/>
              </a:lnSpc>
              <a:defRPr sz="1200">
                <a:solidFill>
                  <a:schemeClr val="tx1"/>
                </a:solidFill>
                <a:latin typeface="Times New Roman" pitchFamily="18" charset="0"/>
                <a:cs typeface="+mn-cs"/>
              </a:defRPr>
            </a:lvl1pPr>
          </a:lstStyle>
          <a:p>
            <a:pPr>
              <a:defRPr/>
            </a:pPr>
            <a:endParaRPr lang="en-US"/>
          </a:p>
        </p:txBody>
      </p:sp>
      <p:sp>
        <p:nvSpPr>
          <p:cNvPr id="14339" name="Rectangle 3"/>
          <p:cNvSpPr>
            <a:spLocks noGrp="1" noChangeArrowheads="1"/>
          </p:cNvSpPr>
          <p:nvPr>
            <p:ph type="dt" sz="quarter" idx="1"/>
          </p:nvPr>
        </p:nvSpPr>
        <p:spPr bwMode="auto">
          <a:xfrm>
            <a:off x="3852863" y="0"/>
            <a:ext cx="2944812"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lnSpc>
                <a:spcPct val="100000"/>
              </a:lnSpc>
              <a:defRPr sz="1200">
                <a:solidFill>
                  <a:schemeClr val="tx1"/>
                </a:solidFill>
                <a:latin typeface="Times New Roman" pitchFamily="18" charset="0"/>
                <a:cs typeface="+mn-cs"/>
              </a:defRPr>
            </a:lvl1pPr>
          </a:lstStyle>
          <a:p>
            <a:pPr>
              <a:defRPr/>
            </a:pPr>
            <a:endParaRPr lang="en-US"/>
          </a:p>
        </p:txBody>
      </p:sp>
      <p:sp>
        <p:nvSpPr>
          <p:cNvPr id="14340" name="Rectangle 4"/>
          <p:cNvSpPr>
            <a:spLocks noGrp="1" noChangeArrowheads="1"/>
          </p:cNvSpPr>
          <p:nvPr>
            <p:ph type="ftr" sz="quarter" idx="2"/>
          </p:nvPr>
        </p:nvSpPr>
        <p:spPr bwMode="auto">
          <a:xfrm>
            <a:off x="0" y="9380538"/>
            <a:ext cx="294481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lnSpc>
                <a:spcPct val="100000"/>
              </a:lnSpc>
              <a:defRPr sz="1200">
                <a:solidFill>
                  <a:schemeClr val="tx1"/>
                </a:solidFill>
                <a:latin typeface="Times New Roman" pitchFamily="18" charset="0"/>
                <a:cs typeface="+mn-cs"/>
              </a:defRPr>
            </a:lvl1pPr>
          </a:lstStyle>
          <a:p>
            <a:pPr>
              <a:defRPr/>
            </a:pPr>
            <a:endParaRPr lang="en-US"/>
          </a:p>
        </p:txBody>
      </p:sp>
      <p:sp>
        <p:nvSpPr>
          <p:cNvPr id="14341" name="Rectangle 5"/>
          <p:cNvSpPr>
            <a:spLocks noGrp="1" noChangeArrowheads="1"/>
          </p:cNvSpPr>
          <p:nvPr>
            <p:ph type="sldNum" sz="quarter" idx="3"/>
          </p:nvPr>
        </p:nvSpPr>
        <p:spPr bwMode="auto">
          <a:xfrm>
            <a:off x="3852863" y="9380538"/>
            <a:ext cx="2944812"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lnSpc>
                <a:spcPct val="100000"/>
              </a:lnSpc>
              <a:defRPr sz="1200">
                <a:solidFill>
                  <a:schemeClr val="tx1"/>
                </a:solidFill>
                <a:latin typeface="Times New Roman" pitchFamily="18" charset="0"/>
                <a:cs typeface="+mn-cs"/>
              </a:defRPr>
            </a:lvl1pPr>
          </a:lstStyle>
          <a:p>
            <a:pPr>
              <a:defRPr/>
            </a:pPr>
            <a:fld id="{D5FAE800-A23E-4F42-A521-1D3136B98860}" type="slidenum">
              <a:rPr lang="en-US"/>
              <a:pPr>
                <a:defRPr/>
              </a:pPr>
              <a:t>‹#›</a:t>
            </a:fld>
            <a:endParaRPr lang="en-US"/>
          </a:p>
        </p:txBody>
      </p:sp>
    </p:spTree>
    <p:extLst>
      <p:ext uri="{BB962C8B-B14F-4D97-AF65-F5344CB8AC3E}">
        <p14:creationId xmlns:p14="http://schemas.microsoft.com/office/powerpoint/2010/main" val="17995069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44813" cy="493713"/>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lgn="l" eaLnBrk="0" hangingPunct="0">
              <a:lnSpc>
                <a:spcPct val="100000"/>
              </a:lnSpc>
              <a:defRPr sz="1200">
                <a:solidFill>
                  <a:schemeClr val="tx1"/>
                </a:solidFill>
                <a:latin typeface="Arial" charset="0"/>
                <a:cs typeface="+mn-cs"/>
              </a:defRPr>
            </a:lvl1pPr>
          </a:lstStyle>
          <a:p>
            <a:pPr>
              <a:defRPr/>
            </a:pPr>
            <a:endParaRPr lang="en-US"/>
          </a:p>
        </p:txBody>
      </p:sp>
      <p:sp>
        <p:nvSpPr>
          <p:cNvPr id="2051" name="Rectangle 3"/>
          <p:cNvSpPr>
            <a:spLocks noGrp="1" noChangeArrowheads="1"/>
          </p:cNvSpPr>
          <p:nvPr>
            <p:ph type="dt" idx="1"/>
          </p:nvPr>
        </p:nvSpPr>
        <p:spPr bwMode="auto">
          <a:xfrm>
            <a:off x="3852863" y="0"/>
            <a:ext cx="2944812" cy="493713"/>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lgn="r" eaLnBrk="0" hangingPunct="0">
              <a:lnSpc>
                <a:spcPct val="100000"/>
              </a:lnSpc>
              <a:defRPr sz="1200">
                <a:solidFill>
                  <a:schemeClr val="tx1"/>
                </a:solidFill>
                <a:latin typeface="Arial" charset="0"/>
                <a:cs typeface="+mn-cs"/>
              </a:defRPr>
            </a:lvl1pPr>
          </a:lstStyle>
          <a:p>
            <a:pPr>
              <a:defRPr/>
            </a:pPr>
            <a:endParaRPr lang="en-US"/>
          </a:p>
        </p:txBody>
      </p:sp>
      <p:sp>
        <p:nvSpPr>
          <p:cNvPr id="23556" name="Rectangle 4"/>
          <p:cNvSpPr>
            <a:spLocks noGrp="1" noRot="1" noChangeAspect="1" noChangeArrowheads="1"/>
          </p:cNvSpPr>
          <p:nvPr>
            <p:ph type="sldImg" idx="2"/>
          </p:nvPr>
        </p:nvSpPr>
        <p:spPr bwMode="auto">
          <a:xfrm>
            <a:off x="930275" y="739775"/>
            <a:ext cx="4937125" cy="3703638"/>
          </a:xfrm>
          <a:prstGeom prst="rect">
            <a:avLst/>
          </a:prstGeom>
          <a:noFill/>
          <a:ln w="12700">
            <a:solidFill>
              <a:schemeClr val="tx1"/>
            </a:solidFill>
            <a:miter lim="800000"/>
            <a:headEnd/>
            <a:tailEnd/>
          </a:ln>
        </p:spPr>
      </p:sp>
      <p:sp>
        <p:nvSpPr>
          <p:cNvPr id="2053" name="Rectangle 5"/>
          <p:cNvSpPr>
            <a:spLocks noGrp="1" noChangeArrowheads="1"/>
          </p:cNvSpPr>
          <p:nvPr>
            <p:ph type="body" sz="quarter" idx="3"/>
          </p:nvPr>
        </p:nvSpPr>
        <p:spPr bwMode="auto">
          <a:xfrm>
            <a:off x="906463" y="4689475"/>
            <a:ext cx="4984750" cy="44450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0" y="9380538"/>
            <a:ext cx="2944813" cy="493712"/>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algn="l" eaLnBrk="0" hangingPunct="0">
              <a:lnSpc>
                <a:spcPct val="100000"/>
              </a:lnSpc>
              <a:defRPr sz="1200">
                <a:solidFill>
                  <a:schemeClr val="tx1"/>
                </a:solidFill>
                <a:latin typeface="Arial" charset="0"/>
                <a:cs typeface="+mn-cs"/>
              </a:defRPr>
            </a:lvl1pPr>
          </a:lstStyle>
          <a:p>
            <a:pPr>
              <a:defRPr/>
            </a:pPr>
            <a:endParaRPr lang="en-US"/>
          </a:p>
        </p:txBody>
      </p:sp>
      <p:sp>
        <p:nvSpPr>
          <p:cNvPr id="2055" name="Rectangle 7"/>
          <p:cNvSpPr>
            <a:spLocks noGrp="1" noChangeArrowheads="1"/>
          </p:cNvSpPr>
          <p:nvPr>
            <p:ph type="sldNum" sz="quarter" idx="5"/>
          </p:nvPr>
        </p:nvSpPr>
        <p:spPr bwMode="auto">
          <a:xfrm>
            <a:off x="3852863" y="9380538"/>
            <a:ext cx="2944812" cy="493712"/>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algn="r" eaLnBrk="0" hangingPunct="0">
              <a:lnSpc>
                <a:spcPct val="100000"/>
              </a:lnSpc>
              <a:defRPr sz="1200">
                <a:solidFill>
                  <a:schemeClr val="tx1"/>
                </a:solidFill>
                <a:latin typeface="Arial" charset="0"/>
                <a:cs typeface="+mn-cs"/>
              </a:defRPr>
            </a:lvl1pPr>
          </a:lstStyle>
          <a:p>
            <a:pPr>
              <a:defRPr/>
            </a:pPr>
            <a:fld id="{90E99918-0115-443B-BEBC-1F8298C6D8C2}" type="slidenum">
              <a:rPr lang="en-US"/>
              <a:pPr>
                <a:defRPr/>
              </a:pPr>
              <a:t>‹#›</a:t>
            </a:fld>
            <a:endParaRPr lang="en-US"/>
          </a:p>
        </p:txBody>
      </p:sp>
    </p:spTree>
    <p:extLst>
      <p:ext uri="{BB962C8B-B14F-4D97-AF65-F5344CB8AC3E}">
        <p14:creationId xmlns:p14="http://schemas.microsoft.com/office/powerpoint/2010/main" val="1764272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p:txBody>
          <a:bodyPr/>
          <a:lstStyle/>
          <a:p>
            <a:pPr>
              <a:defRPr/>
            </a:pPr>
            <a:fld id="{AB2A4C21-EEF4-4C95-8A70-C4DEF4B92D29}" type="slidenum">
              <a:rPr lang="sv-SE" smtClean="0"/>
              <a:pPr>
                <a:defRPr/>
              </a:pPr>
              <a:t>1</a:t>
            </a:fld>
            <a:endParaRPr lang="sv-SE"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sv-SE"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Platshållare för bildobjekt 1"/>
          <p:cNvSpPr>
            <a:spLocks noGrp="1" noRot="1" noChangeAspect="1" noTextEdit="1"/>
          </p:cNvSpPr>
          <p:nvPr>
            <p:ph type="sldImg"/>
          </p:nvPr>
        </p:nvSpPr>
        <p:spPr>
          <a:ln/>
        </p:spPr>
      </p:sp>
      <p:sp>
        <p:nvSpPr>
          <p:cNvPr id="3" name="Platshållare för anteckningar 2"/>
          <p:cNvSpPr>
            <a:spLocks noGrp="1"/>
          </p:cNvSpPr>
          <p:nvPr>
            <p:ph type="body" idx="1"/>
          </p:nvPr>
        </p:nvSpPr>
        <p:spPr/>
        <p:txBody>
          <a:bodyPr>
            <a:normAutofit lnSpcReduction="10000"/>
          </a:bodyPr>
          <a:lstStyle/>
          <a:p>
            <a:pPr>
              <a:defRPr/>
            </a:pPr>
            <a:endParaRPr lang="sv-SE" dirty="0" smtClean="0"/>
          </a:p>
        </p:txBody>
      </p:sp>
      <p:sp>
        <p:nvSpPr>
          <p:cNvPr id="4" name="Platshållare för bildnummer 3"/>
          <p:cNvSpPr>
            <a:spLocks noGrp="1"/>
          </p:cNvSpPr>
          <p:nvPr>
            <p:ph type="sldNum" sz="quarter" idx="5"/>
          </p:nvPr>
        </p:nvSpPr>
        <p:spPr/>
        <p:txBody>
          <a:bodyPr/>
          <a:lstStyle/>
          <a:p>
            <a:pPr>
              <a:defRPr/>
            </a:pPr>
            <a:fld id="{7FA84DC1-A84F-42BB-9ED2-7FB7B31ED091}" type="slidenum">
              <a:rPr lang="en-US" smtClean="0"/>
              <a:pPr>
                <a:defRPr/>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Platshållare för bildobjekt 1"/>
          <p:cNvSpPr>
            <a:spLocks noGrp="1" noRot="1" noChangeAspect="1" noTextEdit="1"/>
          </p:cNvSpPr>
          <p:nvPr>
            <p:ph type="sldImg"/>
          </p:nvPr>
        </p:nvSpPr>
        <p:spPr>
          <a:ln/>
        </p:spPr>
      </p:sp>
      <p:sp>
        <p:nvSpPr>
          <p:cNvPr id="3" name="Platshållare för anteckningar 2"/>
          <p:cNvSpPr>
            <a:spLocks noGrp="1"/>
          </p:cNvSpPr>
          <p:nvPr>
            <p:ph type="body" idx="1"/>
          </p:nvPr>
        </p:nvSpPr>
        <p:spPr/>
        <p:txBody>
          <a:bodyPr>
            <a:normAutofit lnSpcReduction="10000"/>
          </a:bodyPr>
          <a:lstStyle/>
          <a:p>
            <a:pPr eaLnBrk="1" hangingPunct="1">
              <a:defRPr/>
            </a:pPr>
            <a:endParaRPr lang="sv-SE" dirty="0"/>
          </a:p>
        </p:txBody>
      </p:sp>
      <p:sp>
        <p:nvSpPr>
          <p:cNvPr id="15364" name="Platshållare för bildnummer 3"/>
          <p:cNvSpPr>
            <a:spLocks noGrp="1"/>
          </p:cNvSpPr>
          <p:nvPr>
            <p:ph type="sldNum" sz="quarter" idx="5"/>
          </p:nvPr>
        </p:nvSpPr>
        <p:spPr/>
        <p:txBody>
          <a:bodyPr/>
          <a:lstStyle/>
          <a:p>
            <a:pPr>
              <a:defRPr/>
            </a:pPr>
            <a:fld id="{DDCBF201-BFEA-4C02-AF42-DB7F345C0A55}" type="slidenum">
              <a:rPr lang="sv-SE" smtClean="0"/>
              <a:pPr>
                <a:defRPr/>
              </a:pPr>
              <a:t>8</a:t>
            </a:fld>
            <a:endParaRPr lang="sv-SE"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sv-SE" dirty="0" smtClean="0"/>
              <a:t> </a:t>
            </a:r>
            <a:endParaRPr lang="en-US" dirty="0"/>
          </a:p>
        </p:txBody>
      </p:sp>
      <p:sp>
        <p:nvSpPr>
          <p:cNvPr id="4" name="Slide Number Placeholder 3"/>
          <p:cNvSpPr>
            <a:spLocks noGrp="1"/>
          </p:cNvSpPr>
          <p:nvPr>
            <p:ph type="sldNum" sz="quarter" idx="10"/>
          </p:nvPr>
        </p:nvSpPr>
        <p:spPr/>
        <p:txBody>
          <a:bodyPr/>
          <a:lstStyle/>
          <a:p>
            <a:pPr>
              <a:defRPr/>
            </a:pPr>
            <a:fld id="{90E99918-0115-443B-BEBC-1F8298C6D8C2}"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smtClean="0"/>
              <a:t>Klicka här för att ändra format</a:t>
            </a:r>
            <a:endParaRPr lang="sv-SE"/>
          </a:p>
        </p:txBody>
      </p:sp>
      <p:sp>
        <p:nvSpPr>
          <p:cNvPr id="3" name="Underrubrik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v-SE" smtClean="0"/>
              <a:t>Klicka här för att ändra format på underrubrik i bakgrunden</a:t>
            </a:r>
            <a:endParaRPr lang="sv-SE"/>
          </a:p>
        </p:txBody>
      </p:sp>
      <p:sp>
        <p:nvSpPr>
          <p:cNvPr id="4" name="Rectangle 4"/>
          <p:cNvSpPr>
            <a:spLocks noGrp="1" noChangeArrowheads="1"/>
          </p:cNvSpPr>
          <p:nvPr>
            <p:ph type="dt" sz="half" idx="10"/>
          </p:nvPr>
        </p:nvSpPr>
        <p:spPr/>
        <p:txBody>
          <a:bodyPr/>
          <a:lstStyle>
            <a:lvl1pPr>
              <a:defRPr/>
            </a:lvl1pPr>
          </a:lstStyle>
          <a:p>
            <a:pPr>
              <a:defRPr/>
            </a:pPr>
            <a:endParaRPr lang="sv-SE"/>
          </a:p>
        </p:txBody>
      </p:sp>
      <p:sp>
        <p:nvSpPr>
          <p:cNvPr id="5" name="Rectangle 5"/>
          <p:cNvSpPr>
            <a:spLocks noGrp="1" noChangeArrowheads="1"/>
          </p:cNvSpPr>
          <p:nvPr>
            <p:ph type="ftr" sz="quarter" idx="11"/>
          </p:nvPr>
        </p:nvSpPr>
        <p:spPr/>
        <p:txBody>
          <a:bodyPr/>
          <a:lstStyle>
            <a:lvl1pPr>
              <a:defRPr/>
            </a:lvl1pPr>
          </a:lstStyle>
          <a:p>
            <a:pPr>
              <a:defRPr/>
            </a:pPr>
            <a:endParaRPr lang="sv-SE"/>
          </a:p>
        </p:txBody>
      </p:sp>
      <p:sp>
        <p:nvSpPr>
          <p:cNvPr id="6" name="Rectangle 6"/>
          <p:cNvSpPr>
            <a:spLocks noGrp="1" noChangeArrowheads="1"/>
          </p:cNvSpPr>
          <p:nvPr>
            <p:ph type="sldNum" sz="quarter" idx="12"/>
          </p:nvPr>
        </p:nvSpPr>
        <p:spPr/>
        <p:txBody>
          <a:bodyPr/>
          <a:lstStyle>
            <a:lvl1pPr>
              <a:defRPr/>
            </a:lvl1pPr>
          </a:lstStyle>
          <a:p>
            <a:pPr>
              <a:defRPr/>
            </a:pPr>
            <a:fld id="{E4415D1F-6A48-4F09-883A-EDCF074F6970}" type="slidenum">
              <a:rPr lang="sv-SE"/>
              <a:pPr>
                <a:defRPr/>
              </a:pPr>
              <a:t>‹#›</a:t>
            </a:fld>
            <a:endParaRPr lang="sv-S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ctangle 4"/>
          <p:cNvSpPr>
            <a:spLocks noGrp="1" noChangeArrowheads="1"/>
          </p:cNvSpPr>
          <p:nvPr>
            <p:ph type="dt" sz="half" idx="10"/>
          </p:nvPr>
        </p:nvSpPr>
        <p:spPr/>
        <p:txBody>
          <a:bodyPr/>
          <a:lstStyle>
            <a:lvl1pPr>
              <a:defRPr/>
            </a:lvl1pPr>
          </a:lstStyle>
          <a:p>
            <a:pPr>
              <a:defRPr/>
            </a:pPr>
            <a:endParaRPr lang="sv-SE"/>
          </a:p>
        </p:txBody>
      </p:sp>
      <p:sp>
        <p:nvSpPr>
          <p:cNvPr id="5" name="Rectangle 5"/>
          <p:cNvSpPr>
            <a:spLocks noGrp="1" noChangeArrowheads="1"/>
          </p:cNvSpPr>
          <p:nvPr>
            <p:ph type="ftr" sz="quarter" idx="11"/>
          </p:nvPr>
        </p:nvSpPr>
        <p:spPr/>
        <p:txBody>
          <a:bodyPr/>
          <a:lstStyle>
            <a:lvl1pPr>
              <a:defRPr/>
            </a:lvl1pPr>
          </a:lstStyle>
          <a:p>
            <a:pPr>
              <a:defRPr/>
            </a:pPr>
            <a:endParaRPr lang="sv-SE"/>
          </a:p>
        </p:txBody>
      </p:sp>
      <p:sp>
        <p:nvSpPr>
          <p:cNvPr id="6" name="Rectangle 6"/>
          <p:cNvSpPr>
            <a:spLocks noGrp="1" noChangeArrowheads="1"/>
          </p:cNvSpPr>
          <p:nvPr>
            <p:ph type="sldNum" sz="quarter" idx="12"/>
          </p:nvPr>
        </p:nvSpPr>
        <p:spPr/>
        <p:txBody>
          <a:bodyPr/>
          <a:lstStyle>
            <a:lvl1pPr>
              <a:defRPr/>
            </a:lvl1pPr>
          </a:lstStyle>
          <a:p>
            <a:pPr>
              <a:defRPr/>
            </a:pPr>
            <a:fld id="{AB8D6E00-FD02-4705-A205-3D812F327D1D}" type="slidenum">
              <a:rPr lang="sv-SE"/>
              <a:pPr>
                <a:defRPr/>
              </a:pPr>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515100" y="609600"/>
            <a:ext cx="1943100" cy="5486400"/>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685800" y="609600"/>
            <a:ext cx="5676900" cy="5486400"/>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ctangle 4"/>
          <p:cNvSpPr>
            <a:spLocks noGrp="1" noChangeArrowheads="1"/>
          </p:cNvSpPr>
          <p:nvPr>
            <p:ph type="dt" sz="half" idx="10"/>
          </p:nvPr>
        </p:nvSpPr>
        <p:spPr/>
        <p:txBody>
          <a:bodyPr/>
          <a:lstStyle>
            <a:lvl1pPr>
              <a:defRPr/>
            </a:lvl1pPr>
          </a:lstStyle>
          <a:p>
            <a:pPr>
              <a:defRPr/>
            </a:pPr>
            <a:endParaRPr lang="sv-SE"/>
          </a:p>
        </p:txBody>
      </p:sp>
      <p:sp>
        <p:nvSpPr>
          <p:cNvPr id="5" name="Rectangle 5"/>
          <p:cNvSpPr>
            <a:spLocks noGrp="1" noChangeArrowheads="1"/>
          </p:cNvSpPr>
          <p:nvPr>
            <p:ph type="ftr" sz="quarter" idx="11"/>
          </p:nvPr>
        </p:nvSpPr>
        <p:spPr/>
        <p:txBody>
          <a:bodyPr/>
          <a:lstStyle>
            <a:lvl1pPr>
              <a:defRPr/>
            </a:lvl1pPr>
          </a:lstStyle>
          <a:p>
            <a:pPr>
              <a:defRPr/>
            </a:pPr>
            <a:endParaRPr lang="sv-SE"/>
          </a:p>
        </p:txBody>
      </p:sp>
      <p:sp>
        <p:nvSpPr>
          <p:cNvPr id="6" name="Rectangle 6"/>
          <p:cNvSpPr>
            <a:spLocks noGrp="1" noChangeArrowheads="1"/>
          </p:cNvSpPr>
          <p:nvPr>
            <p:ph type="sldNum" sz="quarter" idx="12"/>
          </p:nvPr>
        </p:nvSpPr>
        <p:spPr/>
        <p:txBody>
          <a:bodyPr/>
          <a:lstStyle>
            <a:lvl1pPr>
              <a:defRPr/>
            </a:lvl1pPr>
          </a:lstStyle>
          <a:p>
            <a:pPr>
              <a:defRPr/>
            </a:pPr>
            <a:fld id="{D85B0D04-44C9-4153-B64D-64E05F7491F7}" type="slidenum">
              <a:rPr lang="sv-SE"/>
              <a:pPr>
                <a:defRPr/>
              </a:pPr>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ctangle 4"/>
          <p:cNvSpPr>
            <a:spLocks noGrp="1" noChangeArrowheads="1"/>
          </p:cNvSpPr>
          <p:nvPr>
            <p:ph type="dt" sz="half" idx="10"/>
          </p:nvPr>
        </p:nvSpPr>
        <p:spPr/>
        <p:txBody>
          <a:bodyPr/>
          <a:lstStyle>
            <a:lvl1pPr>
              <a:defRPr/>
            </a:lvl1pPr>
          </a:lstStyle>
          <a:p>
            <a:pPr>
              <a:defRPr/>
            </a:pPr>
            <a:endParaRPr lang="sv-SE"/>
          </a:p>
        </p:txBody>
      </p:sp>
      <p:sp>
        <p:nvSpPr>
          <p:cNvPr id="5" name="Rectangle 5"/>
          <p:cNvSpPr>
            <a:spLocks noGrp="1" noChangeArrowheads="1"/>
          </p:cNvSpPr>
          <p:nvPr>
            <p:ph type="ftr" sz="quarter" idx="11"/>
          </p:nvPr>
        </p:nvSpPr>
        <p:spPr/>
        <p:txBody>
          <a:bodyPr/>
          <a:lstStyle>
            <a:lvl1pPr>
              <a:defRPr/>
            </a:lvl1pPr>
          </a:lstStyle>
          <a:p>
            <a:pPr>
              <a:defRPr/>
            </a:pPr>
            <a:endParaRPr lang="sv-SE"/>
          </a:p>
        </p:txBody>
      </p:sp>
      <p:sp>
        <p:nvSpPr>
          <p:cNvPr id="6" name="Rectangle 6"/>
          <p:cNvSpPr>
            <a:spLocks noGrp="1" noChangeArrowheads="1"/>
          </p:cNvSpPr>
          <p:nvPr>
            <p:ph type="sldNum" sz="quarter" idx="12"/>
          </p:nvPr>
        </p:nvSpPr>
        <p:spPr/>
        <p:txBody>
          <a:bodyPr/>
          <a:lstStyle>
            <a:lvl1pPr>
              <a:defRPr/>
            </a:lvl1pPr>
          </a:lstStyle>
          <a:p>
            <a:pPr>
              <a:defRPr/>
            </a:pPr>
            <a:fld id="{3EEC7568-4B12-45A0-AC96-58F968659CC9}" type="slidenum">
              <a:rPr lang="sv-SE"/>
              <a:pPr>
                <a:defRPr/>
              </a:pPr>
              <a:t>‹#›</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4" name="Rectangle 4"/>
          <p:cNvSpPr>
            <a:spLocks noGrp="1" noChangeArrowheads="1"/>
          </p:cNvSpPr>
          <p:nvPr>
            <p:ph type="dt" sz="half" idx="10"/>
          </p:nvPr>
        </p:nvSpPr>
        <p:spPr/>
        <p:txBody>
          <a:bodyPr/>
          <a:lstStyle>
            <a:lvl1pPr>
              <a:defRPr/>
            </a:lvl1pPr>
          </a:lstStyle>
          <a:p>
            <a:pPr>
              <a:defRPr/>
            </a:pPr>
            <a:endParaRPr lang="sv-SE"/>
          </a:p>
        </p:txBody>
      </p:sp>
      <p:sp>
        <p:nvSpPr>
          <p:cNvPr id="5" name="Rectangle 5"/>
          <p:cNvSpPr>
            <a:spLocks noGrp="1" noChangeArrowheads="1"/>
          </p:cNvSpPr>
          <p:nvPr>
            <p:ph type="ftr" sz="quarter" idx="11"/>
          </p:nvPr>
        </p:nvSpPr>
        <p:spPr/>
        <p:txBody>
          <a:bodyPr/>
          <a:lstStyle>
            <a:lvl1pPr>
              <a:defRPr/>
            </a:lvl1pPr>
          </a:lstStyle>
          <a:p>
            <a:pPr>
              <a:defRPr/>
            </a:pPr>
            <a:endParaRPr lang="sv-SE"/>
          </a:p>
        </p:txBody>
      </p:sp>
      <p:sp>
        <p:nvSpPr>
          <p:cNvPr id="6" name="Rectangle 6"/>
          <p:cNvSpPr>
            <a:spLocks noGrp="1" noChangeArrowheads="1"/>
          </p:cNvSpPr>
          <p:nvPr>
            <p:ph type="sldNum" sz="quarter" idx="12"/>
          </p:nvPr>
        </p:nvSpPr>
        <p:spPr/>
        <p:txBody>
          <a:bodyPr/>
          <a:lstStyle>
            <a:lvl1pPr>
              <a:defRPr/>
            </a:lvl1pPr>
          </a:lstStyle>
          <a:p>
            <a:pPr>
              <a:defRPr/>
            </a:pPr>
            <a:fld id="{F0567E06-B48C-4C1E-8BFD-AED7582E6528}" type="slidenum">
              <a:rPr lang="sv-SE"/>
              <a:pPr>
                <a:defRPr/>
              </a:pPr>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Rectangle 4"/>
          <p:cNvSpPr>
            <a:spLocks noGrp="1" noChangeArrowheads="1"/>
          </p:cNvSpPr>
          <p:nvPr>
            <p:ph type="dt" sz="half" idx="10"/>
          </p:nvPr>
        </p:nvSpPr>
        <p:spPr/>
        <p:txBody>
          <a:bodyPr/>
          <a:lstStyle>
            <a:lvl1pPr>
              <a:defRPr/>
            </a:lvl1pPr>
          </a:lstStyle>
          <a:p>
            <a:pPr>
              <a:defRPr/>
            </a:pPr>
            <a:endParaRPr lang="sv-SE"/>
          </a:p>
        </p:txBody>
      </p:sp>
      <p:sp>
        <p:nvSpPr>
          <p:cNvPr id="6" name="Rectangle 5"/>
          <p:cNvSpPr>
            <a:spLocks noGrp="1" noChangeArrowheads="1"/>
          </p:cNvSpPr>
          <p:nvPr>
            <p:ph type="ftr" sz="quarter" idx="11"/>
          </p:nvPr>
        </p:nvSpPr>
        <p:spPr/>
        <p:txBody>
          <a:bodyPr/>
          <a:lstStyle>
            <a:lvl1pPr>
              <a:defRPr/>
            </a:lvl1pPr>
          </a:lstStyle>
          <a:p>
            <a:pPr>
              <a:defRPr/>
            </a:pPr>
            <a:endParaRPr lang="sv-SE"/>
          </a:p>
        </p:txBody>
      </p:sp>
      <p:sp>
        <p:nvSpPr>
          <p:cNvPr id="7" name="Rectangle 6"/>
          <p:cNvSpPr>
            <a:spLocks noGrp="1" noChangeArrowheads="1"/>
          </p:cNvSpPr>
          <p:nvPr>
            <p:ph type="sldNum" sz="quarter" idx="12"/>
          </p:nvPr>
        </p:nvSpPr>
        <p:spPr/>
        <p:txBody>
          <a:bodyPr/>
          <a:lstStyle>
            <a:lvl1pPr>
              <a:defRPr/>
            </a:lvl1pPr>
          </a:lstStyle>
          <a:p>
            <a:pPr>
              <a:defRPr/>
            </a:pPr>
            <a:fld id="{45224B4A-B73A-4373-834E-4B5D987F7DCE}" type="slidenum">
              <a:rPr lang="sv-SE"/>
              <a:pPr>
                <a:defRPr/>
              </a:pPr>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57200" y="274638"/>
            <a:ext cx="8229600" cy="1143000"/>
          </a:xfrm>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Rectangle 4"/>
          <p:cNvSpPr>
            <a:spLocks noGrp="1" noChangeArrowheads="1"/>
          </p:cNvSpPr>
          <p:nvPr>
            <p:ph type="dt" sz="half" idx="10"/>
          </p:nvPr>
        </p:nvSpPr>
        <p:spPr/>
        <p:txBody>
          <a:bodyPr/>
          <a:lstStyle>
            <a:lvl1pPr>
              <a:defRPr/>
            </a:lvl1pPr>
          </a:lstStyle>
          <a:p>
            <a:pPr>
              <a:defRPr/>
            </a:pPr>
            <a:endParaRPr lang="sv-SE"/>
          </a:p>
        </p:txBody>
      </p:sp>
      <p:sp>
        <p:nvSpPr>
          <p:cNvPr id="8" name="Rectangle 5"/>
          <p:cNvSpPr>
            <a:spLocks noGrp="1" noChangeArrowheads="1"/>
          </p:cNvSpPr>
          <p:nvPr>
            <p:ph type="ftr" sz="quarter" idx="11"/>
          </p:nvPr>
        </p:nvSpPr>
        <p:spPr/>
        <p:txBody>
          <a:bodyPr/>
          <a:lstStyle>
            <a:lvl1pPr>
              <a:defRPr/>
            </a:lvl1pPr>
          </a:lstStyle>
          <a:p>
            <a:pPr>
              <a:defRPr/>
            </a:pPr>
            <a:endParaRPr lang="sv-SE"/>
          </a:p>
        </p:txBody>
      </p:sp>
      <p:sp>
        <p:nvSpPr>
          <p:cNvPr id="9" name="Rectangle 6"/>
          <p:cNvSpPr>
            <a:spLocks noGrp="1" noChangeArrowheads="1"/>
          </p:cNvSpPr>
          <p:nvPr>
            <p:ph type="sldNum" sz="quarter" idx="12"/>
          </p:nvPr>
        </p:nvSpPr>
        <p:spPr/>
        <p:txBody>
          <a:bodyPr/>
          <a:lstStyle>
            <a:lvl1pPr>
              <a:defRPr/>
            </a:lvl1pPr>
          </a:lstStyle>
          <a:p>
            <a:pPr>
              <a:defRPr/>
            </a:pPr>
            <a:fld id="{934358AE-A6AD-403A-BBEC-956B476C2487}" type="slidenum">
              <a:rPr lang="sv-SE"/>
              <a:pPr>
                <a:defRPr/>
              </a:pPr>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Rectangle 4"/>
          <p:cNvSpPr>
            <a:spLocks noGrp="1" noChangeArrowheads="1"/>
          </p:cNvSpPr>
          <p:nvPr>
            <p:ph type="dt" sz="half" idx="10"/>
          </p:nvPr>
        </p:nvSpPr>
        <p:spPr/>
        <p:txBody>
          <a:bodyPr/>
          <a:lstStyle>
            <a:lvl1pPr>
              <a:defRPr/>
            </a:lvl1pPr>
          </a:lstStyle>
          <a:p>
            <a:pPr>
              <a:defRPr/>
            </a:pPr>
            <a:endParaRPr lang="sv-SE"/>
          </a:p>
        </p:txBody>
      </p:sp>
      <p:sp>
        <p:nvSpPr>
          <p:cNvPr id="4" name="Rectangle 5"/>
          <p:cNvSpPr>
            <a:spLocks noGrp="1" noChangeArrowheads="1"/>
          </p:cNvSpPr>
          <p:nvPr>
            <p:ph type="ftr" sz="quarter" idx="11"/>
          </p:nvPr>
        </p:nvSpPr>
        <p:spPr/>
        <p:txBody>
          <a:bodyPr/>
          <a:lstStyle>
            <a:lvl1pPr>
              <a:defRPr/>
            </a:lvl1pPr>
          </a:lstStyle>
          <a:p>
            <a:pPr>
              <a:defRPr/>
            </a:pPr>
            <a:endParaRPr lang="sv-SE"/>
          </a:p>
        </p:txBody>
      </p:sp>
      <p:sp>
        <p:nvSpPr>
          <p:cNvPr id="5" name="Rectangle 6"/>
          <p:cNvSpPr>
            <a:spLocks noGrp="1" noChangeArrowheads="1"/>
          </p:cNvSpPr>
          <p:nvPr>
            <p:ph type="sldNum" sz="quarter" idx="12"/>
          </p:nvPr>
        </p:nvSpPr>
        <p:spPr/>
        <p:txBody>
          <a:bodyPr/>
          <a:lstStyle>
            <a:lvl1pPr>
              <a:defRPr/>
            </a:lvl1pPr>
          </a:lstStyle>
          <a:p>
            <a:pPr>
              <a:defRPr/>
            </a:pPr>
            <a:fld id="{4C69A38B-E85A-4047-BA3D-B66E86085F5B}" type="slidenum">
              <a:rPr lang="sv-SE"/>
              <a:pPr>
                <a:defRPr/>
              </a:pPr>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om">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sv-SE"/>
          </a:p>
        </p:txBody>
      </p:sp>
      <p:sp>
        <p:nvSpPr>
          <p:cNvPr id="3" name="Rectangle 5"/>
          <p:cNvSpPr>
            <a:spLocks noGrp="1" noChangeArrowheads="1"/>
          </p:cNvSpPr>
          <p:nvPr>
            <p:ph type="ftr" sz="quarter" idx="11"/>
          </p:nvPr>
        </p:nvSpPr>
        <p:spPr/>
        <p:txBody>
          <a:bodyPr/>
          <a:lstStyle>
            <a:lvl1pPr>
              <a:defRPr/>
            </a:lvl1pPr>
          </a:lstStyle>
          <a:p>
            <a:pPr>
              <a:defRPr/>
            </a:pPr>
            <a:endParaRPr lang="sv-SE"/>
          </a:p>
        </p:txBody>
      </p:sp>
      <p:sp>
        <p:nvSpPr>
          <p:cNvPr id="4" name="Rectangle 6"/>
          <p:cNvSpPr>
            <a:spLocks noGrp="1" noChangeArrowheads="1"/>
          </p:cNvSpPr>
          <p:nvPr>
            <p:ph type="sldNum" sz="quarter" idx="12"/>
          </p:nvPr>
        </p:nvSpPr>
        <p:spPr/>
        <p:txBody>
          <a:bodyPr/>
          <a:lstStyle>
            <a:lvl1pPr>
              <a:defRPr/>
            </a:lvl1pPr>
          </a:lstStyle>
          <a:p>
            <a:pPr>
              <a:defRPr/>
            </a:pPr>
            <a:fld id="{0271AB10-9828-42AA-8629-B883BB239703}" type="slidenum">
              <a:rPr lang="sv-SE"/>
              <a:pPr>
                <a:defRPr/>
              </a:pPr>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Rectangle 4"/>
          <p:cNvSpPr>
            <a:spLocks noGrp="1" noChangeArrowheads="1"/>
          </p:cNvSpPr>
          <p:nvPr>
            <p:ph type="dt" sz="half" idx="10"/>
          </p:nvPr>
        </p:nvSpPr>
        <p:spPr/>
        <p:txBody>
          <a:bodyPr/>
          <a:lstStyle>
            <a:lvl1pPr>
              <a:defRPr/>
            </a:lvl1pPr>
          </a:lstStyle>
          <a:p>
            <a:pPr>
              <a:defRPr/>
            </a:pPr>
            <a:endParaRPr lang="sv-SE"/>
          </a:p>
        </p:txBody>
      </p:sp>
      <p:sp>
        <p:nvSpPr>
          <p:cNvPr id="6" name="Rectangle 5"/>
          <p:cNvSpPr>
            <a:spLocks noGrp="1" noChangeArrowheads="1"/>
          </p:cNvSpPr>
          <p:nvPr>
            <p:ph type="ftr" sz="quarter" idx="11"/>
          </p:nvPr>
        </p:nvSpPr>
        <p:spPr/>
        <p:txBody>
          <a:bodyPr/>
          <a:lstStyle>
            <a:lvl1pPr>
              <a:defRPr/>
            </a:lvl1pPr>
          </a:lstStyle>
          <a:p>
            <a:pPr>
              <a:defRPr/>
            </a:pPr>
            <a:endParaRPr lang="sv-SE"/>
          </a:p>
        </p:txBody>
      </p:sp>
      <p:sp>
        <p:nvSpPr>
          <p:cNvPr id="7" name="Rectangle 6"/>
          <p:cNvSpPr>
            <a:spLocks noGrp="1" noChangeArrowheads="1"/>
          </p:cNvSpPr>
          <p:nvPr>
            <p:ph type="sldNum" sz="quarter" idx="12"/>
          </p:nvPr>
        </p:nvSpPr>
        <p:spPr/>
        <p:txBody>
          <a:bodyPr/>
          <a:lstStyle>
            <a:lvl1pPr>
              <a:defRPr/>
            </a:lvl1pPr>
          </a:lstStyle>
          <a:p>
            <a:pPr>
              <a:defRPr/>
            </a:pPr>
            <a:fld id="{0158BF48-F3F1-489C-BF24-6F8EE6506077}" type="slidenum">
              <a:rPr lang="sv-SE"/>
              <a:pPr>
                <a:defRPr/>
              </a:pPr>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v-SE" noProof="0" smtClean="0"/>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Rectangle 4"/>
          <p:cNvSpPr>
            <a:spLocks noGrp="1" noChangeArrowheads="1"/>
          </p:cNvSpPr>
          <p:nvPr>
            <p:ph type="dt" sz="half" idx="10"/>
          </p:nvPr>
        </p:nvSpPr>
        <p:spPr/>
        <p:txBody>
          <a:bodyPr/>
          <a:lstStyle>
            <a:lvl1pPr>
              <a:defRPr/>
            </a:lvl1pPr>
          </a:lstStyle>
          <a:p>
            <a:pPr>
              <a:defRPr/>
            </a:pPr>
            <a:endParaRPr lang="sv-SE"/>
          </a:p>
        </p:txBody>
      </p:sp>
      <p:sp>
        <p:nvSpPr>
          <p:cNvPr id="6" name="Rectangle 5"/>
          <p:cNvSpPr>
            <a:spLocks noGrp="1" noChangeArrowheads="1"/>
          </p:cNvSpPr>
          <p:nvPr>
            <p:ph type="ftr" sz="quarter" idx="11"/>
          </p:nvPr>
        </p:nvSpPr>
        <p:spPr/>
        <p:txBody>
          <a:bodyPr/>
          <a:lstStyle>
            <a:lvl1pPr>
              <a:defRPr/>
            </a:lvl1pPr>
          </a:lstStyle>
          <a:p>
            <a:pPr>
              <a:defRPr/>
            </a:pPr>
            <a:endParaRPr lang="sv-SE"/>
          </a:p>
        </p:txBody>
      </p:sp>
      <p:sp>
        <p:nvSpPr>
          <p:cNvPr id="7" name="Rectangle 6"/>
          <p:cNvSpPr>
            <a:spLocks noGrp="1" noChangeArrowheads="1"/>
          </p:cNvSpPr>
          <p:nvPr>
            <p:ph type="sldNum" sz="quarter" idx="12"/>
          </p:nvPr>
        </p:nvSpPr>
        <p:spPr/>
        <p:txBody>
          <a:bodyPr/>
          <a:lstStyle>
            <a:lvl1pPr>
              <a:defRPr/>
            </a:lvl1pPr>
          </a:lstStyle>
          <a:p>
            <a:pPr>
              <a:defRPr/>
            </a:pPr>
            <a:fld id="{31585840-E80E-4B59-B7C4-FB482EE3780D}" type="slidenum">
              <a:rPr lang="sv-SE"/>
              <a:pPr>
                <a:defRPr/>
              </a:pPr>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7"/>
          <p:cNvSpPr>
            <a:spLocks noChangeArrowheads="1"/>
          </p:cNvSpPr>
          <p:nvPr userDrawn="1"/>
        </p:nvSpPr>
        <p:spPr bwMode="auto">
          <a:xfrm>
            <a:off x="0" y="0"/>
            <a:ext cx="9144000" cy="6858000"/>
          </a:xfrm>
          <a:prstGeom prst="rect">
            <a:avLst/>
          </a:prstGeom>
          <a:solidFill>
            <a:srgbClr val="FFFF00"/>
          </a:solidFill>
          <a:ln w="9525">
            <a:solidFill>
              <a:schemeClr val="tx1"/>
            </a:solidFill>
            <a:miter lim="800000"/>
            <a:headEnd/>
            <a:tailEnd/>
          </a:ln>
        </p:spPr>
        <p:txBody>
          <a:bodyPr wrap="none" anchor="ctr"/>
          <a:lstStyle/>
          <a:p>
            <a:pPr algn="r" eaLnBrk="0" hangingPunct="0">
              <a:lnSpc>
                <a:spcPct val="90000"/>
              </a:lnSpc>
            </a:pPr>
            <a:endParaRPr lang="sv-SE"/>
          </a:p>
        </p:txBody>
      </p:sp>
      <p:sp>
        <p:nvSpPr>
          <p:cNvPr id="1027"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sv-SE" smtClean="0"/>
              <a:t>Klicka här för att ändra format på bakgrundsrubriken</a:t>
            </a:r>
          </a:p>
        </p:txBody>
      </p:sp>
      <p:sp>
        <p:nvSpPr>
          <p:cNvPr id="1028"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p>
        </p:txBody>
      </p:sp>
      <p:sp>
        <p:nvSpPr>
          <p:cNvPr id="2"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lnSpc>
                <a:spcPct val="100000"/>
              </a:lnSpc>
              <a:defRPr sz="1400">
                <a:solidFill>
                  <a:schemeClr val="tx1"/>
                </a:solidFill>
                <a:latin typeface="Arial" charset="0"/>
                <a:cs typeface="+mn-cs"/>
              </a:defRPr>
            </a:lvl1pPr>
          </a:lstStyle>
          <a:p>
            <a:pPr>
              <a:defRPr/>
            </a:pPr>
            <a:endParaRPr lang="sv-SE"/>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lnSpc>
                <a:spcPct val="100000"/>
              </a:lnSpc>
              <a:defRPr sz="1400">
                <a:solidFill>
                  <a:schemeClr val="tx1"/>
                </a:solidFill>
                <a:latin typeface="Arial" charset="0"/>
                <a:cs typeface="+mn-cs"/>
              </a:defRPr>
            </a:lvl1pPr>
          </a:lstStyle>
          <a:p>
            <a:pPr>
              <a:defRPr/>
            </a:pPr>
            <a:endParaRPr lang="sv-SE"/>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lnSpc>
                <a:spcPct val="100000"/>
              </a:lnSpc>
              <a:defRPr sz="1400">
                <a:solidFill>
                  <a:schemeClr val="tx1"/>
                </a:solidFill>
                <a:latin typeface="Arial" charset="0"/>
                <a:cs typeface="+mn-cs"/>
              </a:defRPr>
            </a:lvl1pPr>
          </a:lstStyle>
          <a:p>
            <a:pPr>
              <a:defRPr/>
            </a:pPr>
            <a:fld id="{4694A80A-E22D-4F4F-B419-5277713AEBA3}" type="slidenum">
              <a:rPr lang="sv-SE"/>
              <a:pPr>
                <a:defRPr/>
              </a:pPr>
              <a:t>‹#›</a:t>
            </a:fld>
            <a:endParaRPr lang="sv-SE"/>
          </a:p>
        </p:txBody>
      </p:sp>
    </p:spTree>
  </p:cSld>
  <p:clrMap bg1="lt1" tx1="dk1" bg2="lt2" tx2="dk2" accent1="accent1" accent2="accent2" accent3="accent3" accent4="accent4" accent5="accent5" accent6="accent6" hlink="hlink" folHlink="folHlink"/>
  <p:sldLayoutIdLst>
    <p:sldLayoutId id="2147483947" r:id="rId1"/>
    <p:sldLayoutId id="2147483948" r:id="rId2"/>
    <p:sldLayoutId id="2147483949" r:id="rId3"/>
    <p:sldLayoutId id="2147483950" r:id="rId4"/>
    <p:sldLayoutId id="2147483951" r:id="rId5"/>
    <p:sldLayoutId id="2147483952" r:id="rId6"/>
    <p:sldLayoutId id="2147483953" r:id="rId7"/>
    <p:sldLayoutId id="2147483954" r:id="rId8"/>
    <p:sldLayoutId id="2147483955" r:id="rId9"/>
    <p:sldLayoutId id="2147483956" r:id="rId10"/>
    <p:sldLayoutId id="2147483957"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textruta 11"/>
          <p:cNvSpPr txBox="1">
            <a:spLocks noChangeArrowheads="1"/>
          </p:cNvSpPr>
          <p:nvPr/>
        </p:nvSpPr>
        <p:spPr bwMode="auto">
          <a:xfrm>
            <a:off x="1115616" y="764704"/>
            <a:ext cx="5832648" cy="2123658"/>
          </a:xfrm>
          <a:prstGeom prst="rect">
            <a:avLst/>
          </a:prstGeom>
          <a:noFill/>
          <a:ln w="9525">
            <a:noFill/>
            <a:miter lim="800000"/>
            <a:headEnd/>
            <a:tailEnd/>
          </a:ln>
        </p:spPr>
        <p:txBody>
          <a:bodyPr wrap="square">
            <a:spAutoFit/>
            <a:scene3d>
              <a:camera prst="orthographicFront"/>
              <a:lightRig rig="threePt" dir="t"/>
            </a:scene3d>
            <a:sp3d contourW="25400"/>
          </a:bodyPr>
          <a:lstStyle/>
          <a:p>
            <a:pPr algn="ctr">
              <a:defRPr/>
            </a:pPr>
            <a:r>
              <a:rPr lang="sv-SE" sz="6600" dirty="0">
                <a:solidFill>
                  <a:srgbClr val="FF0000"/>
                </a:solidFill>
              </a:rPr>
              <a:t>Håbo FF</a:t>
            </a:r>
            <a:br>
              <a:rPr lang="sv-SE" sz="6600" dirty="0">
                <a:solidFill>
                  <a:srgbClr val="FF0000"/>
                </a:solidFill>
              </a:rPr>
            </a:br>
            <a:r>
              <a:rPr lang="sv-SE" sz="6600" dirty="0">
                <a:solidFill>
                  <a:srgbClr val="FF0000"/>
                </a:solidFill>
              </a:rPr>
              <a:t>i rörelse</a:t>
            </a:r>
          </a:p>
        </p:txBody>
      </p:sp>
      <p:sp>
        <p:nvSpPr>
          <p:cNvPr id="4" name="Rectangle 3"/>
          <p:cNvSpPr/>
          <p:nvPr/>
        </p:nvSpPr>
        <p:spPr>
          <a:xfrm>
            <a:off x="0" y="3212976"/>
            <a:ext cx="8820472" cy="4104456"/>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sv-SE" sz="2000" dirty="0" smtClean="0"/>
          </a:p>
          <a:p>
            <a:pPr algn="ctr"/>
            <a:r>
              <a:rPr lang="sv-SE" sz="2000" dirty="0" smtClean="0"/>
              <a:t> </a:t>
            </a:r>
          </a:p>
        </p:txBody>
      </p:sp>
      <p:pic>
        <p:nvPicPr>
          <p:cNvPr id="5" name="Bildobjekt 4" descr="Logga Håbo FF.png"/>
          <p:cNvPicPr>
            <a:picLocks noChangeAspect="1"/>
          </p:cNvPicPr>
          <p:nvPr/>
        </p:nvPicPr>
        <p:blipFill>
          <a:blip r:embed="rId3" cstate="print"/>
          <a:srcRect/>
          <a:stretch>
            <a:fillRect/>
          </a:stretch>
        </p:blipFill>
        <p:spPr bwMode="auto">
          <a:xfrm>
            <a:off x="3491880" y="3717032"/>
            <a:ext cx="1584325" cy="2089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685800" y="609600"/>
            <a:ext cx="7199313" cy="515938"/>
          </a:xfrm>
        </p:spPr>
        <p:txBody>
          <a:bodyPr/>
          <a:lstStyle/>
          <a:p>
            <a:r>
              <a:rPr lang="sv-SE" b="1" u="sng" dirty="0" smtClean="0"/>
              <a:t>Implementering</a:t>
            </a:r>
            <a:r>
              <a:rPr lang="sv-SE" dirty="0" smtClean="0"/>
              <a:t/>
            </a:r>
            <a:br>
              <a:rPr lang="sv-SE" dirty="0" smtClean="0"/>
            </a:br>
            <a:endParaRPr lang="sv-SE" dirty="0" smtClean="0"/>
          </a:p>
        </p:txBody>
      </p:sp>
      <p:sp>
        <p:nvSpPr>
          <p:cNvPr id="21507" name="Content Placeholder 2"/>
          <p:cNvSpPr>
            <a:spLocks noGrp="1"/>
          </p:cNvSpPr>
          <p:nvPr>
            <p:ph idx="1"/>
          </p:nvPr>
        </p:nvSpPr>
        <p:spPr>
          <a:xfrm>
            <a:off x="683568" y="1268760"/>
            <a:ext cx="7848600" cy="6049045"/>
          </a:xfrm>
        </p:spPr>
        <p:txBody>
          <a:bodyPr/>
          <a:lstStyle/>
          <a:p>
            <a:r>
              <a:rPr lang="sv-SE" sz="2000" dirty="0" smtClean="0"/>
              <a:t>Vi måste få med alla (ledare, tränare, lag, spelare, föräldrar, sponsorer, kommun, styrelseledamöter) att jobba mot samma mål!</a:t>
            </a:r>
          </a:p>
          <a:p>
            <a:r>
              <a:rPr lang="sv-SE" sz="2000" dirty="0" smtClean="0"/>
              <a:t>Vi ska bli </a:t>
            </a:r>
            <a:r>
              <a:rPr lang="sv-SE" sz="2000" u="sng" dirty="0" smtClean="0"/>
              <a:t>ett</a:t>
            </a:r>
            <a:r>
              <a:rPr lang="sv-SE" sz="2000" dirty="0" smtClean="0"/>
              <a:t> och inte massa småklubbar i klubben!</a:t>
            </a:r>
          </a:p>
          <a:p>
            <a:r>
              <a:rPr lang="sv-SE" sz="2000" dirty="0" smtClean="0"/>
              <a:t>Styrelsen ska gå i bräschen och visa tydlighet och enad front utåt!</a:t>
            </a:r>
          </a:p>
          <a:p>
            <a:r>
              <a:rPr lang="sv-SE" sz="2000" dirty="0" smtClean="0"/>
              <a:t>För att sprida Röda tråden (där V-V-V kommer ingå) ska Håbo FF informera om detta på hemsidan, ledarmöten, årsmötet och dessutom ska ledarna få i uppdrag att informera om detta för föräldrarna samt hålla i gruppdiskussioner kring vissa bitar (Värdegrund) med spelarna. </a:t>
            </a:r>
          </a:p>
          <a:p>
            <a:r>
              <a:rPr lang="sv-SE" sz="2000" dirty="0" smtClean="0"/>
              <a:t>Informationen som går ut ska vara enkel och det ska vara en ständig påminnelse från Håbo FF och Röda tråden och Håbo FF:s inriktning ska nötas in i föreningen!</a:t>
            </a:r>
          </a:p>
          <a:p>
            <a:endParaRPr lang="sv-SE"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2000" dirty="0"/>
          </a:p>
        </p:txBody>
      </p:sp>
      <p:sp>
        <p:nvSpPr>
          <p:cNvPr id="3" name="Content Placeholder 2"/>
          <p:cNvSpPr>
            <a:spLocks noGrp="1"/>
          </p:cNvSpPr>
          <p:nvPr>
            <p:ph idx="1"/>
          </p:nvPr>
        </p:nvSpPr>
        <p:spPr/>
        <p:txBody>
          <a:bodyPr/>
          <a:lstStyle/>
          <a:p>
            <a:r>
              <a:rPr lang="sv-SE" sz="2000" dirty="0" smtClean="0"/>
              <a:t>Vi är en förening med bred ungdomsverksamhet inom fotboll. </a:t>
            </a:r>
          </a:p>
          <a:p>
            <a:r>
              <a:rPr lang="sv-SE" sz="2000" dirty="0" smtClean="0"/>
              <a:t>Vi har 18 lag, 574 aktiva ungdomar, 3 seniorlag och totalt 1400  medlemmar.</a:t>
            </a:r>
          </a:p>
          <a:p>
            <a:r>
              <a:rPr lang="sv-SE" sz="2000" dirty="0" smtClean="0"/>
              <a:t>Det är fantaskiskt kul och bra med en så stor fotbollsverksamhet som vi har men det är svårt att hålla ihop föreningen med tanke på dess storlek för med större verksamhet följer också större ansvar och det      blir allt svårare att hålla ihop föreningen och säkerställa att alla jobbar för Håbo FF först och främst och inte ett specifikt lag ! </a:t>
            </a:r>
          </a:p>
          <a:p>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7" name="Vinklad  46"/>
          <p:cNvCxnSpPr/>
          <p:nvPr/>
        </p:nvCxnSpPr>
        <p:spPr>
          <a:xfrm rot="5400000" flipH="1" flipV="1">
            <a:off x="3687762" y="3856038"/>
            <a:ext cx="1514475" cy="190500"/>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
        <p:nvSpPr>
          <p:cNvPr id="2" name="Rektangel med rundade hörn 1"/>
          <p:cNvSpPr/>
          <p:nvPr/>
        </p:nvSpPr>
        <p:spPr>
          <a:xfrm>
            <a:off x="3343275" y="2074863"/>
            <a:ext cx="2457450" cy="1119187"/>
          </a:xfrm>
          <a:prstGeom prst="roundRect">
            <a:avLst/>
          </a:prstGeom>
          <a:solidFill>
            <a:srgbClr val="FFFF00"/>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sv-SE" sz="2800" b="1" dirty="0">
                <a:solidFill>
                  <a:schemeClr val="tx1"/>
                </a:solidFill>
              </a:rPr>
              <a:t>Aktiviteter</a:t>
            </a:r>
          </a:p>
        </p:txBody>
      </p:sp>
      <p:sp>
        <p:nvSpPr>
          <p:cNvPr id="3" name="Rektangel med rundade hörn 2"/>
          <p:cNvSpPr/>
          <p:nvPr/>
        </p:nvSpPr>
        <p:spPr>
          <a:xfrm>
            <a:off x="5980113" y="2074863"/>
            <a:ext cx="2455862" cy="1119187"/>
          </a:xfrm>
          <a:prstGeom prst="roundRect">
            <a:avLst/>
          </a:prstGeom>
          <a:solidFill>
            <a:srgbClr val="FFFF00"/>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sv-SE" sz="2800" b="1" dirty="0">
                <a:solidFill>
                  <a:schemeClr val="tx1"/>
                </a:solidFill>
              </a:rPr>
              <a:t>Medel/</a:t>
            </a:r>
            <a:br>
              <a:rPr lang="sv-SE" sz="2800" b="1" dirty="0">
                <a:solidFill>
                  <a:schemeClr val="tx1"/>
                </a:solidFill>
              </a:rPr>
            </a:br>
            <a:r>
              <a:rPr lang="sv-SE" sz="2800" b="1" dirty="0">
                <a:solidFill>
                  <a:schemeClr val="tx1"/>
                </a:solidFill>
              </a:rPr>
              <a:t>Resurser</a:t>
            </a:r>
          </a:p>
        </p:txBody>
      </p:sp>
      <p:sp>
        <p:nvSpPr>
          <p:cNvPr id="4" name="Rektangel med rundade hörn 3"/>
          <p:cNvSpPr/>
          <p:nvPr/>
        </p:nvSpPr>
        <p:spPr>
          <a:xfrm>
            <a:off x="698500" y="2074863"/>
            <a:ext cx="2455863" cy="1119187"/>
          </a:xfrm>
          <a:prstGeom prst="roundRect">
            <a:avLst/>
          </a:prstGeom>
          <a:solidFill>
            <a:srgbClr val="FFFF00"/>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sv-SE" sz="2800" b="1" dirty="0">
                <a:solidFill>
                  <a:schemeClr val="tx1"/>
                </a:solidFill>
              </a:rPr>
              <a:t>Uppdraget</a:t>
            </a:r>
          </a:p>
        </p:txBody>
      </p:sp>
      <p:sp>
        <p:nvSpPr>
          <p:cNvPr id="5" name="Rektangel med rundade hörn 4"/>
          <p:cNvSpPr/>
          <p:nvPr/>
        </p:nvSpPr>
        <p:spPr>
          <a:xfrm>
            <a:off x="231775" y="4114800"/>
            <a:ext cx="1924050" cy="395288"/>
          </a:xfrm>
          <a:prstGeom prst="roundRect">
            <a:avLst/>
          </a:prstGeom>
          <a:solidFill>
            <a:srgbClr val="92D050"/>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sv-SE" sz="2000" b="1" dirty="0">
                <a:solidFill>
                  <a:schemeClr val="tx1"/>
                </a:solidFill>
              </a:rPr>
              <a:t>Bestämmer</a:t>
            </a:r>
          </a:p>
        </p:txBody>
      </p:sp>
      <p:sp>
        <p:nvSpPr>
          <p:cNvPr id="6" name="Rektangel med rundade hörn 5"/>
          <p:cNvSpPr/>
          <p:nvPr/>
        </p:nvSpPr>
        <p:spPr>
          <a:xfrm>
            <a:off x="3563938" y="4114800"/>
            <a:ext cx="1924050" cy="395288"/>
          </a:xfrm>
          <a:prstGeom prst="roundRect">
            <a:avLst/>
          </a:prstGeom>
          <a:solidFill>
            <a:srgbClr val="92D050"/>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sv-SE" sz="2000" b="1" dirty="0">
                <a:solidFill>
                  <a:schemeClr val="tx1"/>
                </a:solidFill>
              </a:rPr>
              <a:t>Deltar</a:t>
            </a:r>
          </a:p>
        </p:txBody>
      </p:sp>
      <p:sp>
        <p:nvSpPr>
          <p:cNvPr id="7" name="Rektangel med rundade hörn 6"/>
          <p:cNvSpPr/>
          <p:nvPr/>
        </p:nvSpPr>
        <p:spPr>
          <a:xfrm>
            <a:off x="6962775" y="4114800"/>
            <a:ext cx="1924050" cy="395288"/>
          </a:xfrm>
          <a:prstGeom prst="roundRect">
            <a:avLst/>
          </a:prstGeom>
          <a:solidFill>
            <a:srgbClr val="92D050"/>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sv-SE" sz="2000" b="1" dirty="0">
                <a:solidFill>
                  <a:schemeClr val="tx1"/>
                </a:solidFill>
              </a:rPr>
              <a:t>Bidrar</a:t>
            </a:r>
          </a:p>
        </p:txBody>
      </p:sp>
      <p:sp>
        <p:nvSpPr>
          <p:cNvPr id="8" name="Moln 7"/>
          <p:cNvSpPr/>
          <p:nvPr/>
        </p:nvSpPr>
        <p:spPr>
          <a:xfrm>
            <a:off x="3570288" y="231775"/>
            <a:ext cx="2130425" cy="1160463"/>
          </a:xfrm>
          <a:prstGeom prst="cloud">
            <a:avLst/>
          </a:prstGeom>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sv-SE" sz="2800" b="1" dirty="0">
                <a:solidFill>
                  <a:schemeClr val="tx1"/>
                </a:solidFill>
              </a:rPr>
              <a:t>Vision</a:t>
            </a:r>
          </a:p>
        </p:txBody>
      </p:sp>
      <p:sp>
        <p:nvSpPr>
          <p:cNvPr id="32" name="Uppåtböjd 31"/>
          <p:cNvSpPr/>
          <p:nvPr/>
        </p:nvSpPr>
        <p:spPr>
          <a:xfrm>
            <a:off x="1404938" y="3194050"/>
            <a:ext cx="3040062" cy="900113"/>
          </a:xfrm>
          <a:prstGeom prst="curvedUpArrow">
            <a:avLst/>
          </a:prstGeom>
          <a:solidFill>
            <a:srgbClr val="FF0000"/>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sv-SE">
              <a:solidFill>
                <a:schemeClr val="tx1"/>
              </a:solidFill>
            </a:endParaRPr>
          </a:p>
        </p:txBody>
      </p:sp>
      <p:sp>
        <p:nvSpPr>
          <p:cNvPr id="33" name="Uppåtböjd 32"/>
          <p:cNvSpPr/>
          <p:nvPr/>
        </p:nvSpPr>
        <p:spPr>
          <a:xfrm>
            <a:off x="4791075" y="3214688"/>
            <a:ext cx="2882900" cy="900112"/>
          </a:xfrm>
          <a:prstGeom prst="curvedUpArrow">
            <a:avLst/>
          </a:prstGeom>
          <a:solidFill>
            <a:srgbClr val="FF0000"/>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sv-SE">
              <a:solidFill>
                <a:schemeClr val="tx1"/>
              </a:solidFill>
            </a:endParaRPr>
          </a:p>
        </p:txBody>
      </p:sp>
      <p:sp>
        <p:nvSpPr>
          <p:cNvPr id="34" name="Uppåtböjd 33"/>
          <p:cNvSpPr/>
          <p:nvPr/>
        </p:nvSpPr>
        <p:spPr>
          <a:xfrm rot="10800000">
            <a:off x="1404938" y="1173163"/>
            <a:ext cx="3040062" cy="901700"/>
          </a:xfrm>
          <a:prstGeom prst="curvedUpArrow">
            <a:avLst/>
          </a:prstGeom>
          <a:solidFill>
            <a:srgbClr val="FF0000"/>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sv-SE">
              <a:solidFill>
                <a:schemeClr val="tx1"/>
              </a:solidFill>
            </a:endParaRPr>
          </a:p>
        </p:txBody>
      </p:sp>
      <p:sp>
        <p:nvSpPr>
          <p:cNvPr id="35" name="Uppåtböjd 34"/>
          <p:cNvSpPr/>
          <p:nvPr/>
        </p:nvSpPr>
        <p:spPr>
          <a:xfrm rot="10800000">
            <a:off x="4635500" y="1173163"/>
            <a:ext cx="3038475" cy="901700"/>
          </a:xfrm>
          <a:prstGeom prst="curvedUpArrow">
            <a:avLst/>
          </a:prstGeom>
          <a:solidFill>
            <a:srgbClr val="FF0000"/>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sv-SE">
              <a:solidFill>
                <a:schemeClr val="tx1"/>
              </a:solidFill>
            </a:endParaRPr>
          </a:p>
        </p:txBody>
      </p:sp>
      <p:sp>
        <p:nvSpPr>
          <p:cNvPr id="36" name="Rektangel med rundade hörn 35"/>
          <p:cNvSpPr/>
          <p:nvPr/>
        </p:nvSpPr>
        <p:spPr>
          <a:xfrm>
            <a:off x="2989263" y="4708525"/>
            <a:ext cx="3221037" cy="314325"/>
          </a:xfrm>
          <a:prstGeom prst="roundRect">
            <a:avLst/>
          </a:prstGeom>
          <a:solidFill>
            <a:srgbClr val="FFFF00"/>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sv-SE" sz="2000" b="1" dirty="0">
                <a:solidFill>
                  <a:schemeClr val="tx1"/>
                </a:solidFill>
              </a:rPr>
              <a:t>Medlemmen</a:t>
            </a:r>
          </a:p>
        </p:txBody>
      </p:sp>
      <p:sp>
        <p:nvSpPr>
          <p:cNvPr id="37" name="Rektangel med rundade hörn 36"/>
          <p:cNvSpPr/>
          <p:nvPr/>
        </p:nvSpPr>
        <p:spPr>
          <a:xfrm>
            <a:off x="403225" y="5186363"/>
            <a:ext cx="8464550" cy="477837"/>
          </a:xfrm>
          <a:prstGeom prst="roundRect">
            <a:avLst/>
          </a:prstGeom>
          <a:solidFill>
            <a:srgbClr val="FFFF00"/>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sv-SE" sz="3600" b="1" dirty="0">
                <a:solidFill>
                  <a:schemeClr val="tx1"/>
                </a:solidFill>
              </a:rPr>
              <a:t>Värdegrund</a:t>
            </a:r>
          </a:p>
        </p:txBody>
      </p:sp>
      <p:cxnSp>
        <p:nvCxnSpPr>
          <p:cNvPr id="41" name="Figur 40"/>
          <p:cNvCxnSpPr>
            <a:endCxn id="4" idx="1"/>
          </p:cNvCxnSpPr>
          <p:nvPr/>
        </p:nvCxnSpPr>
        <p:spPr>
          <a:xfrm rot="5400000" flipH="1" flipV="1">
            <a:off x="-189706" y="3226594"/>
            <a:ext cx="1481137" cy="295275"/>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5" name="Figur 44"/>
          <p:cNvCxnSpPr>
            <a:endCxn id="3" idx="3"/>
          </p:cNvCxnSpPr>
          <p:nvPr/>
        </p:nvCxnSpPr>
        <p:spPr>
          <a:xfrm rot="16200000" flipV="1">
            <a:off x="7797006" y="3272632"/>
            <a:ext cx="1481137" cy="203200"/>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3" name="Rak 52"/>
          <p:cNvCxnSpPr/>
          <p:nvPr/>
        </p:nvCxnSpPr>
        <p:spPr>
          <a:xfrm flipH="1" flipV="1">
            <a:off x="403225" y="4510088"/>
            <a:ext cx="2586038" cy="512762"/>
          </a:xfrm>
          <a:prstGeom prst="line">
            <a:avLst/>
          </a:prstGeom>
        </p:spPr>
        <p:style>
          <a:lnRef idx="2">
            <a:schemeClr val="accent1"/>
          </a:lnRef>
          <a:fillRef idx="0">
            <a:schemeClr val="accent1"/>
          </a:fillRef>
          <a:effectRef idx="1">
            <a:schemeClr val="accent1"/>
          </a:effectRef>
          <a:fontRef idx="minor">
            <a:schemeClr val="tx1"/>
          </a:fontRef>
        </p:style>
      </p:cxnSp>
      <p:cxnSp>
        <p:nvCxnSpPr>
          <p:cNvPr id="56" name="Rak 55"/>
          <p:cNvCxnSpPr/>
          <p:nvPr/>
        </p:nvCxnSpPr>
        <p:spPr>
          <a:xfrm flipV="1">
            <a:off x="6210300" y="4510088"/>
            <a:ext cx="2428875" cy="512762"/>
          </a:xfrm>
          <a:prstGeom prst="line">
            <a:avLst/>
          </a:prstGeom>
        </p:spPr>
        <p:style>
          <a:lnRef idx="2">
            <a:schemeClr val="accent1"/>
          </a:lnRef>
          <a:fillRef idx="0">
            <a:schemeClr val="accent1"/>
          </a:fillRef>
          <a:effectRef idx="1">
            <a:schemeClr val="accent1"/>
          </a:effectRef>
          <a:fontRef idx="minor">
            <a:schemeClr val="tx1"/>
          </a:fontRef>
        </p:style>
      </p:cxnSp>
      <p:sp>
        <p:nvSpPr>
          <p:cNvPr id="14358" name="textruta 56"/>
          <p:cNvSpPr txBox="1">
            <a:spLocks noChangeArrowheads="1"/>
          </p:cNvSpPr>
          <p:nvPr/>
        </p:nvSpPr>
        <p:spPr bwMode="auto">
          <a:xfrm>
            <a:off x="2555875" y="3429000"/>
            <a:ext cx="1017588" cy="400050"/>
          </a:xfrm>
          <a:prstGeom prst="rect">
            <a:avLst/>
          </a:prstGeom>
          <a:noFill/>
          <a:ln w="9525">
            <a:noFill/>
            <a:miter lim="800000"/>
            <a:headEnd/>
            <a:tailEnd/>
          </a:ln>
        </p:spPr>
        <p:txBody>
          <a:bodyPr>
            <a:spAutoFit/>
          </a:bodyPr>
          <a:lstStyle/>
          <a:p>
            <a:r>
              <a:rPr lang="sv-SE" sz="2000">
                <a:latin typeface="Calibri" pitchFamily="34" charset="0"/>
              </a:rPr>
              <a:t>kräver</a:t>
            </a:r>
          </a:p>
        </p:txBody>
      </p:sp>
      <p:sp>
        <p:nvSpPr>
          <p:cNvPr id="14359" name="textruta 57"/>
          <p:cNvSpPr txBox="1">
            <a:spLocks noChangeArrowheads="1"/>
          </p:cNvSpPr>
          <p:nvPr/>
        </p:nvSpPr>
        <p:spPr bwMode="auto">
          <a:xfrm>
            <a:off x="5580063" y="3284538"/>
            <a:ext cx="1373187" cy="708025"/>
          </a:xfrm>
          <a:prstGeom prst="rect">
            <a:avLst/>
          </a:prstGeom>
          <a:noFill/>
          <a:ln w="9525">
            <a:noFill/>
            <a:miter lim="800000"/>
            <a:headEnd/>
            <a:tailEnd/>
          </a:ln>
        </p:spPr>
        <p:txBody>
          <a:bodyPr>
            <a:spAutoFit/>
          </a:bodyPr>
          <a:lstStyle/>
          <a:p>
            <a:r>
              <a:rPr lang="sv-SE" sz="2000">
                <a:latin typeface="Calibri" pitchFamily="34" charset="0"/>
              </a:rPr>
              <a:t>genererar/omsätter</a:t>
            </a:r>
          </a:p>
        </p:txBody>
      </p:sp>
      <p:sp>
        <p:nvSpPr>
          <p:cNvPr id="14360" name="textruta 58"/>
          <p:cNvSpPr txBox="1">
            <a:spLocks noChangeArrowheads="1"/>
          </p:cNvSpPr>
          <p:nvPr/>
        </p:nvSpPr>
        <p:spPr bwMode="auto">
          <a:xfrm>
            <a:off x="2411413" y="1484313"/>
            <a:ext cx="1230312" cy="400050"/>
          </a:xfrm>
          <a:prstGeom prst="rect">
            <a:avLst/>
          </a:prstGeom>
          <a:noFill/>
          <a:ln w="9525">
            <a:noFill/>
            <a:miter lim="800000"/>
            <a:headEnd/>
            <a:tailEnd/>
          </a:ln>
        </p:spPr>
        <p:txBody>
          <a:bodyPr>
            <a:spAutoFit/>
          </a:bodyPr>
          <a:lstStyle/>
          <a:p>
            <a:r>
              <a:rPr lang="sv-SE" sz="2000">
                <a:latin typeface="Calibri" pitchFamily="34" charset="0"/>
              </a:rPr>
              <a:t>uppfyller</a:t>
            </a:r>
          </a:p>
        </p:txBody>
      </p:sp>
      <p:sp>
        <p:nvSpPr>
          <p:cNvPr id="14361" name="textruta 59"/>
          <p:cNvSpPr txBox="1">
            <a:spLocks noChangeArrowheads="1"/>
          </p:cNvSpPr>
          <p:nvPr/>
        </p:nvSpPr>
        <p:spPr bwMode="auto">
          <a:xfrm>
            <a:off x="5700713" y="1576388"/>
            <a:ext cx="1247775" cy="400050"/>
          </a:xfrm>
          <a:prstGeom prst="rect">
            <a:avLst/>
          </a:prstGeom>
          <a:noFill/>
          <a:ln w="9525">
            <a:noFill/>
            <a:miter lim="800000"/>
            <a:headEnd/>
            <a:tailEnd/>
          </a:ln>
        </p:spPr>
        <p:txBody>
          <a:bodyPr>
            <a:spAutoFit/>
          </a:bodyPr>
          <a:lstStyle/>
          <a:p>
            <a:r>
              <a:rPr lang="sv-SE" sz="2000">
                <a:latin typeface="Calibri" pitchFamily="34" charset="0"/>
              </a:rPr>
              <a:t>möjliggör</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755576" y="764704"/>
            <a:ext cx="7772400" cy="4618856"/>
          </a:xfrm>
        </p:spPr>
        <p:txBody>
          <a:bodyPr/>
          <a:lstStyle/>
          <a:p>
            <a:pPr>
              <a:defRPr/>
            </a:pPr>
            <a:r>
              <a:rPr lang="sv-SE" sz="2000" dirty="0" smtClean="0"/>
              <a:t>Detta är ett annan bild för att visa hur en förenings verksamhet ser ut.</a:t>
            </a:r>
          </a:p>
          <a:p>
            <a:pPr>
              <a:defRPr/>
            </a:pPr>
            <a:endParaRPr lang="sv-SE" sz="2000" dirty="0" smtClean="0"/>
          </a:p>
          <a:p>
            <a:pPr>
              <a:defRPr/>
            </a:pPr>
            <a:r>
              <a:rPr lang="sv-SE" sz="2000" dirty="0" smtClean="0"/>
              <a:t>Uppdraget/Verksamhetsidén – Värdegrund – Vision – Aktiviteter/Verksamhetsområden.</a:t>
            </a:r>
          </a:p>
          <a:p>
            <a:pPr>
              <a:defRPr/>
            </a:pPr>
            <a:endParaRPr lang="sv-SE" sz="2000" dirty="0" smtClean="0"/>
          </a:p>
          <a:p>
            <a:pPr>
              <a:defRPr/>
            </a:pPr>
            <a:r>
              <a:rPr lang="sv-SE" sz="2000" dirty="0" smtClean="0"/>
              <a:t>Det är ett hjul som snurrar och det gäller att få fart på föreningen, helt enkelt att få den i rörelse!</a:t>
            </a:r>
          </a:p>
          <a:p>
            <a:pPr>
              <a:defRPr/>
            </a:pPr>
            <a:endParaRPr lang="sv-SE" sz="2000" dirty="0" smtClean="0"/>
          </a:p>
          <a:p>
            <a:pPr>
              <a:defRPr/>
            </a:pPr>
            <a:r>
              <a:rPr lang="sv-SE" sz="2000" dirty="0" smtClean="0"/>
              <a:t>Tänk framåt – tänk omvärldsbevakning – vad vill våra medlemmar? – återkom till Verksamhetsidén!</a:t>
            </a:r>
          </a:p>
          <a:p>
            <a:pPr>
              <a:defRPr/>
            </a:pPr>
            <a:endParaRPr lang="sv-SE" sz="2000" dirty="0" smtClean="0"/>
          </a:p>
          <a:p>
            <a:pPr>
              <a:defRPr/>
            </a:pPr>
            <a:r>
              <a:rPr lang="sv-SE" sz="2000" dirty="0" smtClean="0"/>
              <a:t>Spelare och ledare kanske säger ”det får föreningen fixa”, men det som är viktigt att komma ihåg är att det är NI som ÄR föreningen, ni är Håbo FF genom ert medlemskap! Föreningsdemokrati och alla rösters lika värde.</a:t>
            </a:r>
          </a:p>
          <a:p>
            <a:endParaRPr lang="en-US" sz="1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685800" y="609600"/>
            <a:ext cx="7126288" cy="587375"/>
          </a:xfrm>
        </p:spPr>
        <p:txBody>
          <a:bodyPr/>
          <a:lstStyle/>
          <a:p>
            <a:r>
              <a:rPr lang="sv-SE" dirty="0" smtClean="0"/>
              <a:t>”</a:t>
            </a:r>
            <a:r>
              <a:rPr lang="sv-SE" sz="3000" dirty="0" smtClean="0"/>
              <a:t>Håbo FF </a:t>
            </a:r>
            <a:r>
              <a:rPr lang="sv-SE" sz="3000" b="1" u="sng" dirty="0" smtClean="0"/>
              <a:t>ÄR</a:t>
            </a:r>
            <a:r>
              <a:rPr lang="sv-SE" sz="3000" dirty="0" smtClean="0"/>
              <a:t> alla medlemmar”</a:t>
            </a:r>
            <a:r>
              <a:rPr lang="sv-SE" dirty="0" smtClean="0"/>
              <a:t/>
            </a:r>
            <a:br>
              <a:rPr lang="sv-SE" dirty="0" smtClean="0"/>
            </a:br>
            <a:endParaRPr lang="sv-SE" dirty="0" smtClean="0"/>
          </a:p>
        </p:txBody>
      </p:sp>
      <p:sp>
        <p:nvSpPr>
          <p:cNvPr id="3" name="Content Placeholder 2"/>
          <p:cNvSpPr>
            <a:spLocks noGrp="1"/>
          </p:cNvSpPr>
          <p:nvPr>
            <p:ph idx="1"/>
          </p:nvPr>
        </p:nvSpPr>
        <p:spPr>
          <a:xfrm>
            <a:off x="684213" y="1484313"/>
            <a:ext cx="7772400" cy="4114800"/>
          </a:xfrm>
        </p:spPr>
        <p:txBody>
          <a:bodyPr/>
          <a:lstStyle/>
          <a:p>
            <a:pPr>
              <a:defRPr/>
            </a:pPr>
            <a:r>
              <a:rPr lang="sv-SE" b="1" u="sng" dirty="0" smtClean="0"/>
              <a:t>Verksamhetsidé</a:t>
            </a:r>
            <a:endParaRPr lang="sv-SE" dirty="0"/>
          </a:p>
          <a:p>
            <a:pPr>
              <a:defRPr/>
            </a:pPr>
            <a:r>
              <a:rPr lang="sv-SE" sz="2000" dirty="0" smtClean="0"/>
              <a:t>Håbo </a:t>
            </a:r>
            <a:r>
              <a:rPr lang="sv-SE" sz="2000" dirty="0"/>
              <a:t>FF ska bedriva fotbollsverksamhet för invånare i Håbo kommun som vill spela fotboll, fokus ska vara på barn och ungdomar men även verksamhet för vuxna ska erbjudas.</a:t>
            </a:r>
          </a:p>
          <a:p>
            <a:pPr>
              <a:defRPr/>
            </a:pPr>
            <a:r>
              <a:rPr lang="sv-SE" sz="2000" dirty="0"/>
              <a:t>Syftet med verksamheten är att medlemmarna ska:</a:t>
            </a:r>
          </a:p>
          <a:p>
            <a:pPr>
              <a:defRPr/>
            </a:pPr>
            <a:r>
              <a:rPr lang="sv-SE" sz="2000" dirty="0"/>
              <a:t>ha en kul och social fritidssysselsättning.</a:t>
            </a:r>
          </a:p>
          <a:p>
            <a:pPr>
              <a:defRPr/>
            </a:pPr>
            <a:r>
              <a:rPr lang="sv-SE" sz="2000" dirty="0"/>
              <a:t>lära sig ta ansvar, visa hänsyn och få ett gott uppförande.</a:t>
            </a:r>
          </a:p>
          <a:p>
            <a:pPr>
              <a:defRPr/>
            </a:pPr>
            <a:r>
              <a:rPr lang="sv-SE" sz="2000" dirty="0"/>
              <a:t>få en personlig utveckling och stärka självkänslan och självförtroendet.</a:t>
            </a:r>
          </a:p>
          <a:p>
            <a:pPr>
              <a:defRPr/>
            </a:pPr>
            <a:r>
              <a:rPr lang="sv-SE" sz="2000" dirty="0"/>
              <a:t>börja eller fortsätta gilla fotboll och föreningsliv.</a:t>
            </a:r>
          </a:p>
          <a:p>
            <a:pPr marL="0" indent="0">
              <a:buFontTx/>
              <a:buNone/>
              <a:defRPr/>
            </a:pPr>
            <a:r>
              <a:rPr lang="sv-SE" sz="2500" dirty="0"/>
              <a:t> </a:t>
            </a:r>
            <a:endParaRPr lang="sv-SE" dirty="0"/>
          </a:p>
          <a:p>
            <a:pPr marL="0" indent="0">
              <a:buFontTx/>
              <a:buNone/>
              <a:defRPr/>
            </a:pPr>
            <a:endParaRPr lang="sv-SE" dirty="0"/>
          </a:p>
          <a:p>
            <a:pPr marL="0" indent="0">
              <a:buFontTx/>
              <a:buNone/>
              <a:defRPr/>
            </a:pPr>
            <a:r>
              <a:rPr lang="sv-SE" dirty="0"/>
              <a:t> </a:t>
            </a:r>
          </a:p>
          <a:p>
            <a:pPr>
              <a:defRPr/>
            </a:pPr>
            <a:endParaRPr lang="sv-SE"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683568" y="764704"/>
            <a:ext cx="6478488" cy="875184"/>
          </a:xfrm>
        </p:spPr>
        <p:txBody>
          <a:bodyPr/>
          <a:lstStyle/>
          <a:p>
            <a:r>
              <a:rPr lang="sv-SE" sz="4000" b="1" u="sng" dirty="0" smtClean="0"/>
              <a:t>Värdegrund</a:t>
            </a:r>
            <a:endParaRPr lang="sv-SE" sz="4000" dirty="0" smtClean="0"/>
          </a:p>
        </p:txBody>
      </p:sp>
      <p:sp>
        <p:nvSpPr>
          <p:cNvPr id="16387" name="Content Placeholder 2"/>
          <p:cNvSpPr>
            <a:spLocks noGrp="1"/>
          </p:cNvSpPr>
          <p:nvPr>
            <p:ph idx="1"/>
          </p:nvPr>
        </p:nvSpPr>
        <p:spPr>
          <a:xfrm>
            <a:off x="685800" y="1556792"/>
            <a:ext cx="7772400" cy="4539208"/>
          </a:xfrm>
        </p:spPr>
        <p:txBody>
          <a:bodyPr/>
          <a:lstStyle/>
          <a:p>
            <a:r>
              <a:rPr lang="sv-SE" sz="1600" dirty="0" smtClean="0"/>
              <a:t>Vi ska sträva efter en långsiktig spelar- och ledarutveckling som tar sikte på vår vision!</a:t>
            </a:r>
          </a:p>
          <a:p>
            <a:r>
              <a:rPr lang="sv-SE" sz="1600" dirty="0" smtClean="0"/>
              <a:t>I Håbo FF ska vi tillsammans hjälpa och stötta varandra och sträva efter samarbete. Vi ska också visa hjärta, engagemang och vara stolta över vår förening!</a:t>
            </a:r>
          </a:p>
          <a:p>
            <a:r>
              <a:rPr lang="sv-SE" sz="1600" dirty="0" smtClean="0"/>
              <a:t>I Håbo FF ska det vara fokus på glädje och att ha kul!</a:t>
            </a:r>
          </a:p>
          <a:p>
            <a:r>
              <a:rPr lang="sv-SE" sz="1600" dirty="0" smtClean="0"/>
              <a:t>Håbo FF ska vi visa respekt och hänsyn mot alla, internt och externt.</a:t>
            </a:r>
          </a:p>
          <a:p>
            <a:r>
              <a:rPr lang="sv-SE" sz="1600" dirty="0" smtClean="0"/>
              <a:t>Alla är välkomna i Håbo FF!</a:t>
            </a:r>
          </a:p>
          <a:p>
            <a:r>
              <a:rPr lang="sv-SE" sz="1600" dirty="0" smtClean="0"/>
              <a:t>Det ska vara ordning och reda i Håbo FF, i alla led. Alla ska följa stadgar, verksamhetsplan, Röda tråden och föreningens värdegrunder.</a:t>
            </a:r>
          </a:p>
          <a:p>
            <a:r>
              <a:rPr lang="sv-SE" sz="1600" dirty="0" smtClean="0"/>
              <a:t>Vi ska alltid uppvisa professionalism i alla led och alltid tänka på att vi representerar Håbo FF!</a:t>
            </a:r>
          </a:p>
          <a:p>
            <a:r>
              <a:rPr lang="sv-SE" sz="1600" dirty="0" smtClean="0"/>
              <a:t>Alla ska veta vad Håbo FF står för och hur föreningen fungerar. I Håbo FF ska det vara utbildning för alla på rätt nivå (ex. ledarutbildningar i Röda tråden)</a:t>
            </a:r>
          </a:p>
          <a:p>
            <a:r>
              <a:rPr lang="sv-SE" sz="1600" dirty="0" smtClean="0"/>
              <a:t>I Håbo FF ska vi sätta de aktivas hälsa i fokus. Ett mål är att alla ska må bra och vi ska informera våra aktiva om kost, sömn och fysisk rörelse och hur det påverkar kroppen.</a:t>
            </a:r>
          </a:p>
          <a:p>
            <a:r>
              <a:rPr lang="sv-SE" sz="1600" dirty="0" smtClean="0"/>
              <a:t>I Håbo FF ska spelarna kämpa för att vinna och nå bra resultat medan ledarna ska fokusera på utveckling av spelare.</a:t>
            </a:r>
          </a:p>
          <a:p>
            <a:endParaRPr lang="sv-SE" sz="1600" dirty="0" smtClean="0"/>
          </a:p>
          <a:p>
            <a:endParaRPr lang="sv-SE" sz="16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sv-SE" b="1" u="sng" dirty="0" smtClean="0"/>
              <a:t>Vision</a:t>
            </a:r>
            <a:r>
              <a:rPr lang="sv-SE" dirty="0" smtClean="0"/>
              <a:t/>
            </a:r>
            <a:br>
              <a:rPr lang="sv-SE" dirty="0" smtClean="0"/>
            </a:br>
            <a:endParaRPr lang="sv-SE" dirty="0" smtClean="0"/>
          </a:p>
        </p:txBody>
      </p:sp>
      <p:sp>
        <p:nvSpPr>
          <p:cNvPr id="3" name="Content Placeholder 2"/>
          <p:cNvSpPr>
            <a:spLocks noGrp="1"/>
          </p:cNvSpPr>
          <p:nvPr>
            <p:ph idx="1"/>
          </p:nvPr>
        </p:nvSpPr>
        <p:spPr>
          <a:xfrm>
            <a:off x="611188" y="1341438"/>
            <a:ext cx="7772400" cy="4114800"/>
          </a:xfrm>
        </p:spPr>
        <p:txBody>
          <a:bodyPr/>
          <a:lstStyle/>
          <a:p>
            <a:pPr marL="0" indent="0">
              <a:buFontTx/>
              <a:buNone/>
              <a:defRPr/>
            </a:pPr>
            <a:r>
              <a:rPr lang="sv-SE" sz="2500" b="1" dirty="0" smtClean="0"/>
              <a:t>    Håbo FF 2030!</a:t>
            </a:r>
          </a:p>
          <a:p>
            <a:pPr>
              <a:defRPr/>
            </a:pPr>
            <a:r>
              <a:rPr lang="sv-SE" sz="1800" dirty="0" smtClean="0"/>
              <a:t>Håbo FF har en bred och stabil ungdomsverksamhet så att seniorlagen är självförsörjande!</a:t>
            </a:r>
          </a:p>
          <a:p>
            <a:pPr>
              <a:defRPr/>
            </a:pPr>
            <a:r>
              <a:rPr lang="sv-SE" sz="1800" dirty="0" smtClean="0"/>
              <a:t>Håbo FF har en fantastisk </a:t>
            </a:r>
            <a:r>
              <a:rPr lang="sv-SE" sz="1800" dirty="0" err="1" smtClean="0"/>
              <a:t>VI-känsla</a:t>
            </a:r>
            <a:r>
              <a:rPr lang="sv-SE" sz="1800" dirty="0" smtClean="0"/>
              <a:t> som gör att alla medlemmar bygger upp föreningen och engagerar sig där det behövs!</a:t>
            </a:r>
          </a:p>
          <a:p>
            <a:pPr>
              <a:defRPr/>
            </a:pPr>
            <a:r>
              <a:rPr lang="sv-SE" sz="1800" dirty="0" smtClean="0"/>
              <a:t>Håbo FF arrangerar en ”Håbo FF-dag” med aktiviteter på dagen och medlemsfest på kvällen för barn, ungdomar, seniorer, ledare och föräldrar!</a:t>
            </a:r>
          </a:p>
          <a:p>
            <a:pPr>
              <a:defRPr/>
            </a:pPr>
            <a:r>
              <a:rPr lang="sv-SE" sz="1800" dirty="0" smtClean="0"/>
              <a:t>Håbo FF spelar i division 1 med damlaget och i division 2 med herrlaget!</a:t>
            </a:r>
          </a:p>
          <a:p>
            <a:r>
              <a:rPr lang="sv-SE" sz="1800" dirty="0" smtClean="0"/>
              <a:t>Håbo FF har fantastiskt bra anläggningar för att bedriva verksamheten på!</a:t>
            </a:r>
          </a:p>
          <a:p>
            <a:r>
              <a:rPr lang="sv-SE" sz="1800" dirty="0" smtClean="0"/>
              <a:t>Håbo FF är förstavalet för alla som vill spela fotboll i Håbo kommun!</a:t>
            </a:r>
          </a:p>
          <a:p>
            <a:r>
              <a:rPr lang="sv-SE" sz="1800" dirty="0" smtClean="0"/>
              <a:t>Håbo FF har 2000 medlemmar!</a:t>
            </a:r>
          </a:p>
          <a:p>
            <a:r>
              <a:rPr lang="sv-SE" sz="1800" dirty="0" smtClean="0"/>
              <a:t>Håbo FF har en fungerande ungdomssektion som ansvarar över ungdomsverksamhet</a:t>
            </a:r>
          </a:p>
          <a:p>
            <a:pPr>
              <a:defRPr/>
            </a:pPr>
            <a:endParaRPr lang="sv-SE" sz="1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Platshållare för innehåll 2"/>
          <p:cNvSpPr txBox="1">
            <a:spLocks/>
          </p:cNvSpPr>
          <p:nvPr/>
        </p:nvSpPr>
        <p:spPr>
          <a:xfrm>
            <a:off x="4525963" y="625475"/>
            <a:ext cx="3871912" cy="3336925"/>
          </a:xfrm>
          <a:prstGeom prst="rect">
            <a:avLst/>
          </a:prstGeom>
        </p:spPr>
        <p:txBody>
          <a:bodyPr/>
          <a:lstStyle/>
          <a:p>
            <a:pPr marL="342900" indent="-342900" eaLnBrk="0" hangingPunct="0">
              <a:spcBef>
                <a:spcPct val="20000"/>
              </a:spcBef>
              <a:buFontTx/>
              <a:buChar char="•"/>
              <a:defRPr/>
            </a:pPr>
            <a:endParaRPr lang="sv-SE" sz="3200" kern="0">
              <a:solidFill>
                <a:schemeClr val="tx1"/>
              </a:solidFill>
              <a:latin typeface="+mn-lt"/>
              <a:cs typeface="+mn-cs"/>
            </a:endParaRPr>
          </a:p>
          <a:p>
            <a:pPr marL="342900" indent="-342900" eaLnBrk="0" hangingPunct="0">
              <a:spcBef>
                <a:spcPct val="20000"/>
              </a:spcBef>
              <a:defRPr/>
            </a:pPr>
            <a:endParaRPr lang="sv-SE" sz="3200" kern="0" dirty="0">
              <a:solidFill>
                <a:schemeClr val="tx1"/>
              </a:solidFill>
              <a:latin typeface="+mn-lt"/>
              <a:cs typeface="+mn-cs"/>
            </a:endParaRPr>
          </a:p>
        </p:txBody>
      </p:sp>
      <p:sp>
        <p:nvSpPr>
          <p:cNvPr id="8" name="Platshållare för innehåll 2"/>
          <p:cNvSpPr txBox="1">
            <a:spLocks/>
          </p:cNvSpPr>
          <p:nvPr/>
        </p:nvSpPr>
        <p:spPr>
          <a:xfrm>
            <a:off x="5219700" y="765175"/>
            <a:ext cx="3352800" cy="4525963"/>
          </a:xfrm>
          <a:prstGeom prst="rect">
            <a:avLst/>
          </a:prstGeom>
        </p:spPr>
        <p:txBody>
          <a:bodyPr/>
          <a:lstStyle/>
          <a:p>
            <a:pPr marL="342900" indent="-342900" eaLnBrk="0" hangingPunct="0">
              <a:spcBef>
                <a:spcPct val="20000"/>
              </a:spcBef>
              <a:buFontTx/>
              <a:buChar char="•"/>
              <a:defRPr/>
            </a:pPr>
            <a:endParaRPr lang="sv-SE" sz="3200" kern="0">
              <a:solidFill>
                <a:schemeClr val="tx1"/>
              </a:solidFill>
              <a:latin typeface="+mn-lt"/>
              <a:cs typeface="+mn-cs"/>
            </a:endParaRPr>
          </a:p>
          <a:p>
            <a:pPr marL="342900" indent="-342900" eaLnBrk="0" hangingPunct="0">
              <a:spcBef>
                <a:spcPct val="20000"/>
              </a:spcBef>
              <a:defRPr/>
            </a:pPr>
            <a:endParaRPr lang="sv-SE" sz="3200" kern="0" dirty="0">
              <a:solidFill>
                <a:schemeClr val="tx1"/>
              </a:solidFill>
              <a:latin typeface="+mn-lt"/>
              <a:cs typeface="+mn-cs"/>
            </a:endParaRPr>
          </a:p>
        </p:txBody>
      </p:sp>
      <p:sp>
        <p:nvSpPr>
          <p:cNvPr id="6" name="Moln 5"/>
          <p:cNvSpPr/>
          <p:nvPr/>
        </p:nvSpPr>
        <p:spPr>
          <a:xfrm>
            <a:off x="468313" y="549275"/>
            <a:ext cx="1223962" cy="8636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sv-SE"/>
          </a:p>
        </p:txBody>
      </p:sp>
      <p:sp>
        <p:nvSpPr>
          <p:cNvPr id="9" name="Moln 8"/>
          <p:cNvSpPr/>
          <p:nvPr/>
        </p:nvSpPr>
        <p:spPr>
          <a:xfrm>
            <a:off x="1042988" y="1557338"/>
            <a:ext cx="1225550" cy="8636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sv-SE"/>
          </a:p>
        </p:txBody>
      </p:sp>
      <p:sp>
        <p:nvSpPr>
          <p:cNvPr id="11" name="Moln 10"/>
          <p:cNvSpPr/>
          <p:nvPr/>
        </p:nvSpPr>
        <p:spPr>
          <a:xfrm>
            <a:off x="2916238" y="333375"/>
            <a:ext cx="1223962" cy="8636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sv-SE"/>
          </a:p>
        </p:txBody>
      </p:sp>
      <p:sp>
        <p:nvSpPr>
          <p:cNvPr id="13" name="Moln 12"/>
          <p:cNvSpPr/>
          <p:nvPr/>
        </p:nvSpPr>
        <p:spPr>
          <a:xfrm>
            <a:off x="1907704" y="2420888"/>
            <a:ext cx="1223963" cy="865188"/>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sv-SE" dirty="0"/>
          </a:p>
        </p:txBody>
      </p:sp>
      <p:sp>
        <p:nvSpPr>
          <p:cNvPr id="14" name="Moln 13"/>
          <p:cNvSpPr/>
          <p:nvPr/>
        </p:nvSpPr>
        <p:spPr>
          <a:xfrm>
            <a:off x="4427538" y="2781300"/>
            <a:ext cx="4248150" cy="3743325"/>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sv-SE"/>
          </a:p>
        </p:txBody>
      </p:sp>
      <p:sp>
        <p:nvSpPr>
          <p:cNvPr id="20490" name="textruta 14"/>
          <p:cNvSpPr txBox="1">
            <a:spLocks noChangeArrowheads="1"/>
          </p:cNvSpPr>
          <p:nvPr/>
        </p:nvSpPr>
        <p:spPr bwMode="auto">
          <a:xfrm>
            <a:off x="6156325" y="4149725"/>
            <a:ext cx="792163" cy="368300"/>
          </a:xfrm>
          <a:prstGeom prst="rect">
            <a:avLst/>
          </a:prstGeom>
          <a:noFill/>
          <a:ln w="9525">
            <a:noFill/>
            <a:miter lim="800000"/>
            <a:headEnd/>
            <a:tailEnd/>
          </a:ln>
        </p:spPr>
        <p:txBody>
          <a:bodyPr>
            <a:spAutoFit/>
          </a:bodyPr>
          <a:lstStyle/>
          <a:p>
            <a:r>
              <a:rPr lang="sv-SE" sz="1800">
                <a:solidFill>
                  <a:schemeClr val="tx1"/>
                </a:solidFill>
              </a:rPr>
              <a:t>P99</a:t>
            </a:r>
          </a:p>
        </p:txBody>
      </p:sp>
      <p:sp>
        <p:nvSpPr>
          <p:cNvPr id="20492" name="textruta 16"/>
          <p:cNvSpPr txBox="1">
            <a:spLocks noChangeArrowheads="1"/>
          </p:cNvSpPr>
          <p:nvPr/>
        </p:nvSpPr>
        <p:spPr bwMode="auto">
          <a:xfrm>
            <a:off x="3132138" y="549275"/>
            <a:ext cx="792162" cy="368300"/>
          </a:xfrm>
          <a:prstGeom prst="rect">
            <a:avLst/>
          </a:prstGeom>
          <a:noFill/>
          <a:ln w="9525">
            <a:noFill/>
            <a:miter lim="800000"/>
            <a:headEnd/>
            <a:tailEnd/>
          </a:ln>
        </p:spPr>
        <p:txBody>
          <a:bodyPr>
            <a:spAutoFit/>
          </a:bodyPr>
          <a:lstStyle/>
          <a:p>
            <a:r>
              <a:rPr lang="sv-SE" sz="1800">
                <a:solidFill>
                  <a:schemeClr val="tx1"/>
                </a:solidFill>
              </a:rPr>
              <a:t>Herr</a:t>
            </a:r>
          </a:p>
        </p:txBody>
      </p:sp>
      <p:sp>
        <p:nvSpPr>
          <p:cNvPr id="20493" name="textruta 17"/>
          <p:cNvSpPr txBox="1">
            <a:spLocks noChangeArrowheads="1"/>
          </p:cNvSpPr>
          <p:nvPr/>
        </p:nvSpPr>
        <p:spPr bwMode="auto">
          <a:xfrm>
            <a:off x="1116013" y="1773238"/>
            <a:ext cx="1152525" cy="368300"/>
          </a:xfrm>
          <a:prstGeom prst="rect">
            <a:avLst/>
          </a:prstGeom>
          <a:noFill/>
          <a:ln w="9525">
            <a:noFill/>
            <a:miter lim="800000"/>
            <a:headEnd/>
            <a:tailEnd/>
          </a:ln>
        </p:spPr>
        <p:txBody>
          <a:bodyPr>
            <a:spAutoFit/>
          </a:bodyPr>
          <a:lstStyle/>
          <a:p>
            <a:r>
              <a:rPr lang="sv-SE" sz="1800" dirty="0">
                <a:solidFill>
                  <a:schemeClr val="tx1"/>
                </a:solidFill>
              </a:rPr>
              <a:t>Dam</a:t>
            </a:r>
          </a:p>
        </p:txBody>
      </p:sp>
      <p:sp>
        <p:nvSpPr>
          <p:cNvPr id="20494" name="textruta 18"/>
          <p:cNvSpPr txBox="1">
            <a:spLocks noChangeArrowheads="1"/>
          </p:cNvSpPr>
          <p:nvPr/>
        </p:nvSpPr>
        <p:spPr bwMode="auto">
          <a:xfrm>
            <a:off x="2051720" y="2636912"/>
            <a:ext cx="1008112" cy="369332"/>
          </a:xfrm>
          <a:prstGeom prst="rect">
            <a:avLst/>
          </a:prstGeom>
          <a:noFill/>
          <a:ln w="9525">
            <a:noFill/>
            <a:miter lim="800000"/>
            <a:headEnd/>
            <a:tailEnd/>
          </a:ln>
        </p:spPr>
        <p:txBody>
          <a:bodyPr wrap="square">
            <a:spAutoFit/>
          </a:bodyPr>
          <a:lstStyle/>
          <a:p>
            <a:r>
              <a:rPr lang="sv-SE" sz="1800" dirty="0">
                <a:solidFill>
                  <a:schemeClr val="tx1"/>
                </a:solidFill>
              </a:rPr>
              <a:t>F01</a:t>
            </a:r>
          </a:p>
        </p:txBody>
      </p:sp>
      <p:sp>
        <p:nvSpPr>
          <p:cNvPr id="20495" name="textruta 19"/>
          <p:cNvSpPr txBox="1">
            <a:spLocks noChangeArrowheads="1"/>
          </p:cNvSpPr>
          <p:nvPr/>
        </p:nvSpPr>
        <p:spPr bwMode="auto">
          <a:xfrm>
            <a:off x="5724525" y="4797425"/>
            <a:ext cx="792163" cy="368300"/>
          </a:xfrm>
          <a:prstGeom prst="rect">
            <a:avLst/>
          </a:prstGeom>
          <a:noFill/>
          <a:ln w="9525">
            <a:noFill/>
            <a:miter lim="800000"/>
            <a:headEnd/>
            <a:tailEnd/>
          </a:ln>
        </p:spPr>
        <p:txBody>
          <a:bodyPr>
            <a:spAutoFit/>
          </a:bodyPr>
          <a:lstStyle/>
          <a:p>
            <a:r>
              <a:rPr lang="sv-SE" sz="1800" dirty="0">
                <a:solidFill>
                  <a:schemeClr val="tx1"/>
                </a:solidFill>
              </a:rPr>
              <a:t>Herr</a:t>
            </a:r>
          </a:p>
        </p:txBody>
      </p:sp>
      <p:sp>
        <p:nvSpPr>
          <p:cNvPr id="20497" name="textruta 21"/>
          <p:cNvSpPr txBox="1">
            <a:spLocks noChangeArrowheads="1"/>
          </p:cNvSpPr>
          <p:nvPr/>
        </p:nvSpPr>
        <p:spPr bwMode="auto">
          <a:xfrm>
            <a:off x="684213" y="836613"/>
            <a:ext cx="792162" cy="369887"/>
          </a:xfrm>
          <a:prstGeom prst="rect">
            <a:avLst/>
          </a:prstGeom>
          <a:noFill/>
          <a:ln w="9525">
            <a:noFill/>
            <a:miter lim="800000"/>
            <a:headEnd/>
            <a:tailEnd/>
          </a:ln>
        </p:spPr>
        <p:txBody>
          <a:bodyPr>
            <a:spAutoFit/>
          </a:bodyPr>
          <a:lstStyle/>
          <a:p>
            <a:r>
              <a:rPr lang="sv-SE" sz="1800" dirty="0">
                <a:solidFill>
                  <a:schemeClr val="tx1"/>
                </a:solidFill>
              </a:rPr>
              <a:t>P99</a:t>
            </a:r>
          </a:p>
        </p:txBody>
      </p:sp>
      <p:sp>
        <p:nvSpPr>
          <p:cNvPr id="20498" name="textruta 22"/>
          <p:cNvSpPr txBox="1">
            <a:spLocks noChangeArrowheads="1"/>
          </p:cNvSpPr>
          <p:nvPr/>
        </p:nvSpPr>
        <p:spPr bwMode="auto">
          <a:xfrm>
            <a:off x="6948488" y="3789363"/>
            <a:ext cx="1008062" cy="368300"/>
          </a:xfrm>
          <a:prstGeom prst="rect">
            <a:avLst/>
          </a:prstGeom>
          <a:noFill/>
          <a:ln w="9525">
            <a:noFill/>
            <a:miter lim="800000"/>
            <a:headEnd/>
            <a:tailEnd/>
          </a:ln>
        </p:spPr>
        <p:txBody>
          <a:bodyPr>
            <a:spAutoFit/>
          </a:bodyPr>
          <a:lstStyle/>
          <a:p>
            <a:r>
              <a:rPr lang="sv-SE" sz="1800">
                <a:solidFill>
                  <a:schemeClr val="tx1"/>
                </a:solidFill>
              </a:rPr>
              <a:t>F01</a:t>
            </a:r>
          </a:p>
        </p:txBody>
      </p:sp>
      <p:sp>
        <p:nvSpPr>
          <p:cNvPr id="20499" name="textruta 23"/>
          <p:cNvSpPr txBox="1">
            <a:spLocks noChangeArrowheads="1"/>
          </p:cNvSpPr>
          <p:nvPr/>
        </p:nvSpPr>
        <p:spPr bwMode="auto">
          <a:xfrm>
            <a:off x="4716463" y="4365625"/>
            <a:ext cx="1295400" cy="368300"/>
          </a:xfrm>
          <a:prstGeom prst="rect">
            <a:avLst/>
          </a:prstGeom>
          <a:noFill/>
          <a:ln w="9525">
            <a:noFill/>
            <a:miter lim="800000"/>
            <a:headEnd/>
            <a:tailEnd/>
          </a:ln>
        </p:spPr>
        <p:txBody>
          <a:bodyPr>
            <a:spAutoFit/>
          </a:bodyPr>
          <a:lstStyle/>
          <a:p>
            <a:r>
              <a:rPr lang="sv-SE" sz="1800">
                <a:solidFill>
                  <a:schemeClr val="tx1"/>
                </a:solidFill>
              </a:rPr>
              <a:t>P02</a:t>
            </a:r>
          </a:p>
        </p:txBody>
      </p:sp>
      <p:sp>
        <p:nvSpPr>
          <p:cNvPr id="26" name="Höger 25"/>
          <p:cNvSpPr/>
          <p:nvPr/>
        </p:nvSpPr>
        <p:spPr>
          <a:xfrm rot="2347390">
            <a:off x="1898650" y="1812925"/>
            <a:ext cx="3527425" cy="12239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sv-SE"/>
          </a:p>
        </p:txBody>
      </p:sp>
      <p:sp>
        <p:nvSpPr>
          <p:cNvPr id="21" name="Moln 20"/>
          <p:cNvSpPr/>
          <p:nvPr/>
        </p:nvSpPr>
        <p:spPr>
          <a:xfrm>
            <a:off x="1692275" y="260350"/>
            <a:ext cx="1223963" cy="8636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sv-SE"/>
          </a:p>
        </p:txBody>
      </p:sp>
      <p:sp>
        <p:nvSpPr>
          <p:cNvPr id="22" name="Moln 21"/>
          <p:cNvSpPr/>
          <p:nvPr/>
        </p:nvSpPr>
        <p:spPr>
          <a:xfrm>
            <a:off x="3492500" y="1125538"/>
            <a:ext cx="1223963" cy="8636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sv-SE"/>
          </a:p>
        </p:txBody>
      </p:sp>
      <p:sp>
        <p:nvSpPr>
          <p:cNvPr id="20503" name="textruta 15"/>
          <p:cNvSpPr txBox="1">
            <a:spLocks noChangeArrowheads="1"/>
          </p:cNvSpPr>
          <p:nvPr/>
        </p:nvSpPr>
        <p:spPr bwMode="auto">
          <a:xfrm>
            <a:off x="3635375" y="1341438"/>
            <a:ext cx="1223963" cy="368300"/>
          </a:xfrm>
          <a:prstGeom prst="rect">
            <a:avLst/>
          </a:prstGeom>
          <a:noFill/>
          <a:ln w="9525">
            <a:noFill/>
            <a:miter lim="800000"/>
            <a:headEnd/>
            <a:tailEnd/>
          </a:ln>
        </p:spPr>
        <p:txBody>
          <a:bodyPr>
            <a:spAutoFit/>
          </a:bodyPr>
          <a:lstStyle/>
          <a:p>
            <a:r>
              <a:rPr lang="sv-SE" sz="1800">
                <a:solidFill>
                  <a:schemeClr val="tx1"/>
                </a:solidFill>
              </a:rPr>
              <a:t>F04</a:t>
            </a:r>
          </a:p>
        </p:txBody>
      </p:sp>
      <p:sp>
        <p:nvSpPr>
          <p:cNvPr id="20504" name="textruta 15"/>
          <p:cNvSpPr txBox="1">
            <a:spLocks noChangeArrowheads="1"/>
          </p:cNvSpPr>
          <p:nvPr/>
        </p:nvSpPr>
        <p:spPr bwMode="auto">
          <a:xfrm>
            <a:off x="1835150" y="476250"/>
            <a:ext cx="1152525" cy="369888"/>
          </a:xfrm>
          <a:prstGeom prst="rect">
            <a:avLst/>
          </a:prstGeom>
          <a:noFill/>
          <a:ln w="9525">
            <a:noFill/>
            <a:miter lim="800000"/>
            <a:headEnd/>
            <a:tailEnd/>
          </a:ln>
        </p:spPr>
        <p:txBody>
          <a:bodyPr>
            <a:spAutoFit/>
          </a:bodyPr>
          <a:lstStyle/>
          <a:p>
            <a:r>
              <a:rPr lang="sv-SE" sz="1800">
                <a:solidFill>
                  <a:schemeClr val="tx1"/>
                </a:solidFill>
              </a:rPr>
              <a:t>P02</a:t>
            </a:r>
          </a:p>
        </p:txBody>
      </p:sp>
      <p:sp>
        <p:nvSpPr>
          <p:cNvPr id="20505" name="textruta 17"/>
          <p:cNvSpPr txBox="1">
            <a:spLocks noChangeArrowheads="1"/>
          </p:cNvSpPr>
          <p:nvPr/>
        </p:nvSpPr>
        <p:spPr bwMode="auto">
          <a:xfrm>
            <a:off x="5292725" y="5373688"/>
            <a:ext cx="1150938" cy="368300"/>
          </a:xfrm>
          <a:prstGeom prst="rect">
            <a:avLst/>
          </a:prstGeom>
          <a:noFill/>
          <a:ln w="9525">
            <a:noFill/>
            <a:miter lim="800000"/>
            <a:headEnd/>
            <a:tailEnd/>
          </a:ln>
        </p:spPr>
        <p:txBody>
          <a:bodyPr>
            <a:spAutoFit/>
          </a:bodyPr>
          <a:lstStyle/>
          <a:p>
            <a:r>
              <a:rPr lang="sv-SE" sz="1800">
                <a:solidFill>
                  <a:schemeClr val="tx1"/>
                </a:solidFill>
              </a:rPr>
              <a:t>Dam</a:t>
            </a:r>
          </a:p>
        </p:txBody>
      </p:sp>
      <p:sp>
        <p:nvSpPr>
          <p:cNvPr id="20506" name="textruta 15"/>
          <p:cNvSpPr txBox="1">
            <a:spLocks noChangeArrowheads="1"/>
          </p:cNvSpPr>
          <p:nvPr/>
        </p:nvSpPr>
        <p:spPr bwMode="auto">
          <a:xfrm>
            <a:off x="5580063" y="3573463"/>
            <a:ext cx="1152525" cy="369887"/>
          </a:xfrm>
          <a:prstGeom prst="rect">
            <a:avLst/>
          </a:prstGeom>
          <a:noFill/>
          <a:ln w="9525">
            <a:noFill/>
            <a:miter lim="800000"/>
            <a:headEnd/>
            <a:tailEnd/>
          </a:ln>
        </p:spPr>
        <p:txBody>
          <a:bodyPr>
            <a:spAutoFit/>
          </a:bodyPr>
          <a:lstStyle/>
          <a:p>
            <a:r>
              <a:rPr lang="sv-SE" sz="1800">
                <a:solidFill>
                  <a:schemeClr val="tx1"/>
                </a:solidFill>
              </a:rPr>
              <a:t>F04</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   </a:t>
            </a:r>
            <a:endParaRPr lang="en-US" dirty="0"/>
          </a:p>
        </p:txBody>
      </p:sp>
      <p:sp>
        <p:nvSpPr>
          <p:cNvPr id="3" name="Content Placeholder 2"/>
          <p:cNvSpPr>
            <a:spLocks noGrp="1"/>
          </p:cNvSpPr>
          <p:nvPr>
            <p:ph idx="1"/>
          </p:nvPr>
        </p:nvSpPr>
        <p:spPr>
          <a:xfrm>
            <a:off x="683568" y="692696"/>
            <a:ext cx="7772400" cy="5328592"/>
          </a:xfrm>
        </p:spPr>
        <p:txBody>
          <a:bodyPr/>
          <a:lstStyle/>
          <a:p>
            <a:pPr eaLnBrk="1" hangingPunct="1">
              <a:buNone/>
              <a:defRPr/>
            </a:pPr>
            <a:r>
              <a:rPr lang="sv-SE" sz="1800" dirty="0" smtClean="0"/>
              <a:t>      </a:t>
            </a:r>
            <a:r>
              <a:rPr lang="sv-SE" sz="1800" b="1" dirty="0" smtClean="0"/>
              <a:t>Istället för att alla lag eller olika delar i föreningen ska sköta sig själva är syftet att ni gemensamt ska bli mycket starkare. </a:t>
            </a:r>
          </a:p>
          <a:p>
            <a:pPr eaLnBrk="1" hangingPunct="1">
              <a:buNone/>
              <a:defRPr/>
            </a:pPr>
            <a:r>
              <a:rPr lang="sv-SE" sz="1800" dirty="0" smtClean="0"/>
              <a:t>      Ni ska gemensamt komma överens om hur er verksamhet ska bedrivas!</a:t>
            </a:r>
          </a:p>
          <a:p>
            <a:pPr eaLnBrk="1" hangingPunct="1">
              <a:buNone/>
              <a:defRPr/>
            </a:pPr>
            <a:r>
              <a:rPr lang="sv-SE" sz="1800" dirty="0" smtClean="0"/>
              <a:t>      Likriktad verksamhet!</a:t>
            </a:r>
          </a:p>
          <a:p>
            <a:pPr eaLnBrk="1" hangingPunct="1">
              <a:buNone/>
              <a:defRPr/>
            </a:pPr>
            <a:r>
              <a:rPr lang="sv-SE" sz="1800" dirty="0" smtClean="0"/>
              <a:t>      </a:t>
            </a:r>
            <a:r>
              <a:rPr lang="sv-SE" sz="1800" b="1" dirty="0" smtClean="0"/>
              <a:t>Fördelar:</a:t>
            </a:r>
          </a:p>
          <a:p>
            <a:pPr eaLnBrk="1" hangingPunct="1">
              <a:buFontTx/>
              <a:buChar char="-"/>
              <a:defRPr/>
            </a:pPr>
            <a:r>
              <a:rPr lang="sv-SE" sz="1800" dirty="0" smtClean="0"/>
              <a:t> Enklare, alla vet vad som förväntas och man behöver inte uppfinna hjulet på nytt.</a:t>
            </a:r>
          </a:p>
          <a:p>
            <a:pPr eaLnBrk="1" hangingPunct="1">
              <a:buFontTx/>
              <a:buChar char="-"/>
              <a:defRPr/>
            </a:pPr>
            <a:r>
              <a:rPr lang="sv-SE" sz="1800" dirty="0" smtClean="0"/>
              <a:t> Roligare om man kan hjälpas åt och inte är så styrda till varje lag. </a:t>
            </a:r>
          </a:p>
          <a:p>
            <a:pPr eaLnBrk="1" hangingPunct="1">
              <a:buFontTx/>
              <a:buChar char="-"/>
              <a:defRPr/>
            </a:pPr>
            <a:r>
              <a:rPr lang="sv-SE" sz="1800" dirty="0" smtClean="0"/>
              <a:t> Starkare tillsammans. </a:t>
            </a:r>
            <a:r>
              <a:rPr lang="sv-SE" sz="1800" smtClean="0"/>
              <a:t>Håbo FF som </a:t>
            </a:r>
            <a:r>
              <a:rPr lang="sv-SE" sz="1800" dirty="0" smtClean="0"/>
              <a:t>helhet blir starkare och får en tydligare image (lockar fler spelare/aktiva, ledare, föräldrar, sponsorer)</a:t>
            </a:r>
          </a:p>
          <a:p>
            <a:pPr eaLnBrk="1" hangingPunct="1">
              <a:buFontTx/>
              <a:buChar char="-"/>
              <a:defRPr/>
            </a:pPr>
            <a:r>
              <a:rPr lang="sv-SE" sz="1800" dirty="0" smtClean="0"/>
              <a:t> Bra att visa upp mot kommun, sponsorer, förbund etc. </a:t>
            </a:r>
          </a:p>
          <a:p>
            <a:pPr eaLnBrk="1" hangingPunct="1">
              <a:buFontTx/>
              <a:buChar char="-"/>
              <a:defRPr/>
            </a:pPr>
            <a:r>
              <a:rPr lang="sv-SE" sz="1800" dirty="0" smtClean="0"/>
              <a:t> Röd tråd i föreningens verksamhet. Enklare för spelare, ledare och föräldrar. </a:t>
            </a:r>
          </a:p>
          <a:p>
            <a:pPr eaLnBrk="1" hangingPunct="1">
              <a:buNone/>
              <a:defRPr/>
            </a:pPr>
            <a:r>
              <a:rPr lang="sv-SE" sz="1800" dirty="0" smtClean="0"/>
              <a:t>      </a:t>
            </a:r>
            <a:r>
              <a:rPr lang="sv-SE" sz="1800" b="1" dirty="0" smtClean="0"/>
              <a:t>Andra områden som man kan ta fram gemensamma riktlinjer kring är:</a:t>
            </a:r>
          </a:p>
          <a:p>
            <a:pPr eaLnBrk="1" hangingPunct="1">
              <a:buNone/>
              <a:defRPr/>
            </a:pPr>
            <a:r>
              <a:rPr lang="sv-SE" sz="1800" dirty="0" smtClean="0"/>
              <a:t>      Spelarutbildningsplan (som talar om hur HFF ska utbilda fotbollsspelare)</a:t>
            </a:r>
          </a:p>
          <a:p>
            <a:pPr eaLnBrk="1" hangingPunct="1">
              <a:buNone/>
              <a:defRPr/>
            </a:pPr>
            <a:r>
              <a:rPr lang="sv-SE" sz="1800" dirty="0" smtClean="0"/>
              <a:t>      Sponsorpolicy (som talar om hur lagen och föreningen får/ska kontakta sponsorer, samt hur stor del som går till laget/föreningen).</a:t>
            </a:r>
          </a:p>
          <a:p>
            <a:endParaRPr lang="en-US" sz="1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Standardformgivning">
  <a:themeElements>
    <a:clrScheme name="Standardformgivning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formgivning">
      <a:majorFont>
        <a:latin typeface="Times New Roman"/>
        <a:ea typeface=""/>
        <a:cs typeface=""/>
      </a:majorFont>
      <a:minorFont>
        <a:latin typeface="Times New Roman"/>
        <a:ea typeface=""/>
        <a:cs typeface=""/>
      </a:minorFont>
    </a:fontScheme>
    <a:fmtScheme name="Livfullt">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formgivning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formgivning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formgivning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formgivning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formgivni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formgivn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formgivni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Standardformgivning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Standardformgivning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Standardformgivning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Standardformgivning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Standardformgivni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Standardformgivn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Standardformgivni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Standardformgivning 8">
        <a:dk1>
          <a:srgbClr val="000000"/>
        </a:dk1>
        <a:lt1>
          <a:srgbClr val="F8F8F8"/>
        </a:lt1>
        <a:dk2>
          <a:srgbClr val="FFCC00"/>
        </a:dk2>
        <a:lt2>
          <a:srgbClr val="6666FF"/>
        </a:lt2>
        <a:accent1>
          <a:srgbClr val="669900"/>
        </a:accent1>
        <a:accent2>
          <a:srgbClr val="006600"/>
        </a:accent2>
        <a:accent3>
          <a:srgbClr val="FFE2AA"/>
        </a:accent3>
        <a:accent4>
          <a:srgbClr val="D4D4D4"/>
        </a:accent4>
        <a:accent5>
          <a:srgbClr val="B8CAAA"/>
        </a:accent5>
        <a:accent6>
          <a:srgbClr val="005C00"/>
        </a:accent6>
        <a:hlink>
          <a:srgbClr val="0099FF"/>
        </a:hlink>
        <a:folHlink>
          <a:srgbClr val="66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4760</TotalTime>
  <Words>969</Words>
  <Application>Microsoft Office PowerPoint</Application>
  <PresentationFormat>On-screen Show (4:3)</PresentationFormat>
  <Paragraphs>96</Paragraphs>
  <Slides>10</Slides>
  <Notes>4</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1_Standardformgivning</vt:lpstr>
      <vt:lpstr>PowerPoint Presentation</vt:lpstr>
      <vt:lpstr>PowerPoint Presentation</vt:lpstr>
      <vt:lpstr>PowerPoint Presentation</vt:lpstr>
      <vt:lpstr>PowerPoint Presentation</vt:lpstr>
      <vt:lpstr>”Håbo FF ÄR alla medlemmar” </vt:lpstr>
      <vt:lpstr>Värdegrund</vt:lpstr>
      <vt:lpstr>Vision </vt:lpstr>
      <vt:lpstr>PowerPoint Presentation</vt:lpstr>
      <vt:lpstr>   </vt:lpstr>
      <vt:lpstr>Implementering </vt:lpstr>
    </vt:vector>
  </TitlesOfParts>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Förening i rörelse</dc:title>
  <dc:creator>Peter Olsen</dc:creator>
  <cp:lastModifiedBy>Admin Konto Låst</cp:lastModifiedBy>
  <cp:revision>513</cp:revision>
  <cp:lastPrinted>2012-11-29T11:07:41Z</cp:lastPrinted>
  <dcterms:created xsi:type="dcterms:W3CDTF">2000-07-19T21:02:09Z</dcterms:created>
  <dcterms:modified xsi:type="dcterms:W3CDTF">2013-01-18T16:27:18Z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TC010184371033</vt:lpwstr>
  </property>
</Properties>
</file>