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CAAB-308F-4624-AA39-FB7FD776B56C}" type="datetimeFigureOut">
              <a:rPr lang="sv-SE" smtClean="0"/>
              <a:t>2014-02-11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F542-6A27-4D66-B8AE-62F7136202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1109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CAAB-308F-4624-AA39-FB7FD776B56C}" type="datetimeFigureOut">
              <a:rPr lang="sv-SE" smtClean="0"/>
              <a:t>2014-02-11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F542-6A27-4D66-B8AE-62F7136202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2477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CAAB-308F-4624-AA39-FB7FD776B56C}" type="datetimeFigureOut">
              <a:rPr lang="sv-SE" smtClean="0"/>
              <a:t>2014-02-11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F542-6A27-4D66-B8AE-62F7136202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314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CAAB-308F-4624-AA39-FB7FD776B56C}" type="datetimeFigureOut">
              <a:rPr lang="sv-SE" smtClean="0"/>
              <a:t>2014-02-11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F542-6A27-4D66-B8AE-62F7136202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3109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CAAB-308F-4624-AA39-FB7FD776B56C}" type="datetimeFigureOut">
              <a:rPr lang="sv-SE" smtClean="0"/>
              <a:t>2014-02-11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F542-6A27-4D66-B8AE-62F7136202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7714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CAAB-308F-4624-AA39-FB7FD776B56C}" type="datetimeFigureOut">
              <a:rPr lang="sv-SE" smtClean="0"/>
              <a:t>2014-02-11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F542-6A27-4D66-B8AE-62F7136202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519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CAAB-308F-4624-AA39-FB7FD776B56C}" type="datetimeFigureOut">
              <a:rPr lang="sv-SE" smtClean="0"/>
              <a:t>2014-02-11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F542-6A27-4D66-B8AE-62F7136202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3188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CAAB-308F-4624-AA39-FB7FD776B56C}" type="datetimeFigureOut">
              <a:rPr lang="sv-SE" smtClean="0"/>
              <a:t>2014-02-11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F542-6A27-4D66-B8AE-62F7136202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6983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CAAB-308F-4624-AA39-FB7FD776B56C}" type="datetimeFigureOut">
              <a:rPr lang="sv-SE" smtClean="0"/>
              <a:t>2014-02-11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F542-6A27-4D66-B8AE-62F7136202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6199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CAAB-308F-4624-AA39-FB7FD776B56C}" type="datetimeFigureOut">
              <a:rPr lang="sv-SE" smtClean="0"/>
              <a:t>2014-02-11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F542-6A27-4D66-B8AE-62F7136202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8379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CAAB-308F-4624-AA39-FB7FD776B56C}" type="datetimeFigureOut">
              <a:rPr lang="sv-SE" smtClean="0"/>
              <a:t>2014-02-11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F542-6A27-4D66-B8AE-62F7136202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0305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ECAAB-308F-4624-AA39-FB7FD776B56C}" type="datetimeFigureOut">
              <a:rPr lang="sv-SE" smtClean="0"/>
              <a:t>2014-02-11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3F542-6A27-4D66-B8AE-62F7136202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4949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5580112" y="3714217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Mats Åman</a:t>
            </a:r>
          </a:p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0705-931771</a:t>
            </a:r>
          </a:p>
          <a:p>
            <a:pPr algn="ctr"/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Tränare</a:t>
            </a:r>
            <a:endParaRPr 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ruta 4"/>
          <p:cNvSpPr txBox="1"/>
          <p:nvPr/>
        </p:nvSpPr>
        <p:spPr>
          <a:xfrm>
            <a:off x="251520" y="1466200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Henrik Ahl</a:t>
            </a:r>
          </a:p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0705-789010</a:t>
            </a:r>
          </a:p>
          <a:p>
            <a:pPr algn="ctr"/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Tränare</a:t>
            </a:r>
            <a:endParaRPr 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7236296" y="1475492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Mirna</a:t>
            </a:r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Nordling</a:t>
            </a:r>
          </a:p>
          <a:p>
            <a:pPr algn="ctr"/>
            <a:endParaRPr lang="sv-S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Tränare</a:t>
            </a:r>
            <a:endParaRPr 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251520" y="3714217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Hanna Nyqvist</a:t>
            </a:r>
          </a:p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0722-357130</a:t>
            </a:r>
          </a:p>
          <a:p>
            <a:pPr algn="ctr"/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Tränare</a:t>
            </a:r>
            <a:endParaRPr 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1907704" y="371247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Stina Sandberg</a:t>
            </a:r>
          </a:p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0703-411898</a:t>
            </a:r>
          </a:p>
          <a:p>
            <a:pPr algn="ctr"/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Tränare</a:t>
            </a:r>
            <a:endParaRPr 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ruta 8"/>
          <p:cNvSpPr txBox="1"/>
          <p:nvPr/>
        </p:nvSpPr>
        <p:spPr>
          <a:xfrm>
            <a:off x="1763688" y="1475492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Jesper </a:t>
            </a:r>
            <a:r>
              <a:rPr lang="sv-SE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Kansbod</a:t>
            </a:r>
            <a:endParaRPr lang="sv-S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0736-792754</a:t>
            </a:r>
          </a:p>
          <a:p>
            <a:pPr algn="ctr"/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Tränare</a:t>
            </a:r>
            <a:endParaRPr 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5580112" y="1475492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Erik Nordling</a:t>
            </a:r>
          </a:p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0706-608274</a:t>
            </a:r>
          </a:p>
          <a:p>
            <a:pPr algn="ctr"/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Tränare</a:t>
            </a:r>
            <a:endParaRPr 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ruta 10"/>
          <p:cNvSpPr txBox="1"/>
          <p:nvPr/>
        </p:nvSpPr>
        <p:spPr>
          <a:xfrm>
            <a:off x="3707904" y="3703184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Niklas </a:t>
            </a:r>
            <a:r>
              <a:rPr lang="sv-SE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Sperle</a:t>
            </a:r>
            <a:endParaRPr lang="sv-S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0706-186431</a:t>
            </a:r>
          </a:p>
          <a:p>
            <a:pPr algn="ctr"/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Tränare</a:t>
            </a:r>
            <a:endParaRPr 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ruta 11"/>
          <p:cNvSpPr txBox="1"/>
          <p:nvPr/>
        </p:nvSpPr>
        <p:spPr>
          <a:xfrm>
            <a:off x="251520" y="6062403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Sara Lindmark</a:t>
            </a:r>
          </a:p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0707-835162</a:t>
            </a:r>
          </a:p>
          <a:p>
            <a:pPr algn="ctr"/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Lagledare</a:t>
            </a:r>
            <a:endParaRPr 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ruta 12"/>
          <p:cNvSpPr txBox="1"/>
          <p:nvPr/>
        </p:nvSpPr>
        <p:spPr>
          <a:xfrm>
            <a:off x="2051720" y="6064144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Malin </a:t>
            </a:r>
            <a:r>
              <a:rPr lang="sv-SE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Shiba</a:t>
            </a:r>
            <a:endParaRPr lang="sv-S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0761-055220</a:t>
            </a:r>
          </a:p>
          <a:p>
            <a:pPr algn="ctr"/>
            <a:r>
              <a:rPr lang="sv-SE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Materialansv</a:t>
            </a:r>
            <a:endParaRPr 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ruta 13"/>
          <p:cNvSpPr txBox="1"/>
          <p:nvPr/>
        </p:nvSpPr>
        <p:spPr>
          <a:xfrm>
            <a:off x="7020272" y="3712476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Martin Bjurhager</a:t>
            </a:r>
          </a:p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0704-351360</a:t>
            </a:r>
          </a:p>
          <a:p>
            <a:pPr algn="ctr"/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Coach</a:t>
            </a:r>
            <a:endParaRPr 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ruta 14"/>
          <p:cNvSpPr txBox="1"/>
          <p:nvPr/>
        </p:nvSpPr>
        <p:spPr>
          <a:xfrm>
            <a:off x="5580112" y="6062403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Jeanette Zetterman</a:t>
            </a:r>
          </a:p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070-5207508</a:t>
            </a:r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Kassör</a:t>
            </a:r>
            <a:endParaRPr lang="sv-SE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ruta 15"/>
          <p:cNvSpPr txBox="1"/>
          <p:nvPr/>
        </p:nvSpPr>
        <p:spPr>
          <a:xfrm>
            <a:off x="7236296" y="6062403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Eventansv</a:t>
            </a:r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Vakant</a:t>
            </a:r>
            <a:endParaRPr 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ruta 16"/>
          <p:cNvSpPr txBox="1"/>
          <p:nvPr/>
        </p:nvSpPr>
        <p:spPr>
          <a:xfrm>
            <a:off x="3779912" y="6064144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Sponsoransv</a:t>
            </a:r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Vakant</a:t>
            </a:r>
            <a:endParaRPr 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3491880" y="1475492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Andreas Lindmark</a:t>
            </a:r>
          </a:p>
          <a:p>
            <a:pPr algn="ctr"/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0702-128579</a:t>
            </a:r>
          </a:p>
          <a:p>
            <a:pPr algn="ctr"/>
            <a:r>
              <a:rPr lang="sv-S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Tränare</a:t>
            </a:r>
            <a:endParaRPr 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Lindmark\Documents\DSK F06\Bilder ledare\Henrik%20bild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0480"/>
            <a:ext cx="1358860" cy="1358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Lindmark\Documents\DSK F06\Bilder ledare\Jesper%20Kansbod[2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926" y="130480"/>
            <a:ext cx="1196930" cy="1356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Lindmark\Documents\DSK F06\Bilder ledare\erik[2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4624"/>
            <a:ext cx="1008112" cy="1454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Lindmark\Documents\DSK F06\Bilder ledare\Stina.jpg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725" y="2276872"/>
            <a:ext cx="1076139" cy="1497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Lindmark\Documents\DSK F06\Bilder ledare\Sara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18" y="4509120"/>
            <a:ext cx="1164962" cy="1553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Lindmark\Documents\DSK F06\Bilder ledare\217027_5296618583_4480_n[1]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625" y="130480"/>
            <a:ext cx="1055431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Lindmark\Documents\DSK F06\Bilder ledare\Hanna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76872"/>
            <a:ext cx="1277849" cy="150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Lindmark\Documents\DSK F06\Bilder ledare\Malin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1612" y="4509120"/>
            <a:ext cx="1353874" cy="1553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Lindmark\Documents\DSK F06\Bilder ledare\Mats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098" y="2276872"/>
            <a:ext cx="1068166" cy="1456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972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56</Words>
  <Application>Microsoft Office PowerPoint</Application>
  <PresentationFormat>Bildspel på skärmen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PowerPoint-presentation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Lindmark</dc:creator>
  <cp:lastModifiedBy>Lindmark</cp:lastModifiedBy>
  <cp:revision>17</cp:revision>
  <dcterms:created xsi:type="dcterms:W3CDTF">2014-01-28T20:54:11Z</dcterms:created>
  <dcterms:modified xsi:type="dcterms:W3CDTF">2014-02-11T20:58:23Z</dcterms:modified>
</cp:coreProperties>
</file>