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7" r:id="rId2"/>
    <p:sldId id="258" r:id="rId3"/>
    <p:sldId id="259" r:id="rId4"/>
    <p:sldId id="260" r:id="rId5"/>
    <p:sldId id="261" r:id="rId6"/>
  </p:sldIdLst>
  <p:sldSz cx="9144000" cy="6858000" type="screen4x3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7" d="100"/>
          <a:sy n="107" d="100"/>
        </p:scale>
        <p:origin x="-84" y="-3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825B6B-DFE9-4546-A7D5-6DFC9F3CEE82}" type="datetimeFigureOut">
              <a:rPr lang="sv-SE" smtClean="0"/>
              <a:t>2015-05-26</a:t>
            </a:fld>
            <a:endParaRPr lang="sv-SE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SE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6ED9EFF-6D3B-447F-8EA9-F98B0375B807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4923344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647EB-A6C0-4B18-81C4-B9FD27D99F7F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84441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647EB-A6C0-4B18-81C4-B9FD27D99F7F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84441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647EB-A6C0-4B18-81C4-B9FD27D99F7F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84441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647EB-A6C0-4B18-81C4-B9FD27D99F7F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84441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 dirty="0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A647EB-A6C0-4B18-81C4-B9FD27D99F7F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84441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Underrubrik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v-SE" smtClean="0"/>
              <a:t>Klicka här för att ändra format på underrubrik i bakgrunden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CD4AB-E65D-4D92-8271-6B5A224E2B96}" type="datetimeFigureOut">
              <a:rPr lang="sv-SE" smtClean="0"/>
              <a:t>2015-05-26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AA46C-8885-4999-9EC9-CCC19A87E5B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056476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CD4AB-E65D-4D92-8271-6B5A224E2B96}" type="datetimeFigureOut">
              <a:rPr lang="sv-SE" smtClean="0"/>
              <a:t>2015-05-26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AA46C-8885-4999-9EC9-CCC19A87E5B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372412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lodrät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CD4AB-E65D-4D92-8271-6B5A224E2B96}" type="datetimeFigureOut">
              <a:rPr lang="sv-SE" smtClean="0"/>
              <a:t>2015-05-26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AA46C-8885-4999-9EC9-CCC19A87E5B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579377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CD4AB-E65D-4D92-8271-6B5A224E2B96}" type="datetimeFigureOut">
              <a:rPr lang="sv-SE" smtClean="0"/>
              <a:t>2015-05-26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AA46C-8885-4999-9EC9-CCC19A87E5B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942271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CD4AB-E65D-4D92-8271-6B5A224E2B96}" type="datetimeFigureOut">
              <a:rPr lang="sv-SE" smtClean="0"/>
              <a:t>2015-05-26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AA46C-8885-4999-9EC9-CCC19A87E5B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4745911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innehålls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CD4AB-E65D-4D92-8271-6B5A224E2B96}" type="datetimeFigureOut">
              <a:rPr lang="sv-SE" smtClean="0"/>
              <a:t>2015-05-26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AA46C-8885-4999-9EC9-CCC19A87E5B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612765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4" name="Platshållare för innehåll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5" name="Platshållare för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6" name="Platshållare för innehåll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7" name="Platshållare fö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CD4AB-E65D-4D92-8271-6B5A224E2B96}" type="datetimeFigureOut">
              <a:rPr lang="sv-SE" smtClean="0"/>
              <a:t>2015-05-26</a:t>
            </a:fld>
            <a:endParaRPr lang="sv-SE"/>
          </a:p>
        </p:txBody>
      </p:sp>
      <p:sp>
        <p:nvSpPr>
          <p:cNvPr id="8" name="Platshållare för sidfo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AA46C-8885-4999-9EC9-CCC19A87E5B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3738933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CD4AB-E65D-4D92-8271-6B5A224E2B96}" type="datetimeFigureOut">
              <a:rPr lang="sv-SE" smtClean="0"/>
              <a:t>2015-05-26</a:t>
            </a:fld>
            <a:endParaRPr lang="sv-SE"/>
          </a:p>
        </p:txBody>
      </p:sp>
      <p:sp>
        <p:nvSpPr>
          <p:cNvPr id="4" name="Platshållare för sidfo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AA46C-8885-4999-9EC9-CCC19A87E5B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54564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CD4AB-E65D-4D92-8271-6B5A224E2B96}" type="datetimeFigureOut">
              <a:rPr lang="sv-SE" smtClean="0"/>
              <a:t>2015-05-26</a:t>
            </a:fld>
            <a:endParaRPr lang="sv-SE"/>
          </a:p>
        </p:txBody>
      </p:sp>
      <p:sp>
        <p:nvSpPr>
          <p:cNvPr id="3" name="Platshållare för sidfo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AA46C-8885-4999-9EC9-CCC19A87E5B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0907291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ehåll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innehåll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CD4AB-E65D-4D92-8271-6B5A224E2B96}" type="datetimeFigureOut">
              <a:rPr lang="sv-SE" smtClean="0"/>
              <a:t>2015-05-26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AA46C-8885-4999-9EC9-CCC19A87E5B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002634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bild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v-SE" smtClean="0"/>
              <a:t>Klicka här för att ändra format på bakgrundstexten</a:t>
            </a:r>
          </a:p>
        </p:txBody>
      </p:sp>
      <p:sp>
        <p:nvSpPr>
          <p:cNvPr id="5" name="Platshållare fö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5CD4AB-E65D-4D92-8271-6B5A224E2B96}" type="datetimeFigureOut">
              <a:rPr lang="sv-SE" smtClean="0"/>
              <a:t>2015-05-26</a:t>
            </a:fld>
            <a:endParaRPr lang="sv-SE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5FAA46C-8885-4999-9EC9-CCC19A87E5B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37100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smtClean="0"/>
              <a:t>Klicka här för att ändra format</a:t>
            </a:r>
            <a:endParaRPr lang="sv-SE"/>
          </a:p>
        </p:txBody>
      </p:sp>
      <p:sp>
        <p:nvSpPr>
          <p:cNvPr id="3" name="Platshållare för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smtClean="0"/>
              <a:t>Klicka här för att ändra format på bakgrundstexten</a:t>
            </a:r>
          </a:p>
          <a:p>
            <a:pPr lvl="1"/>
            <a:r>
              <a:rPr lang="sv-SE" smtClean="0"/>
              <a:t>Nivå två</a:t>
            </a:r>
          </a:p>
          <a:p>
            <a:pPr lvl="2"/>
            <a:r>
              <a:rPr lang="sv-SE" smtClean="0"/>
              <a:t>Nivå tre</a:t>
            </a:r>
          </a:p>
          <a:p>
            <a:pPr lvl="3"/>
            <a:r>
              <a:rPr lang="sv-SE" smtClean="0"/>
              <a:t>Nivå fyra</a:t>
            </a:r>
          </a:p>
          <a:p>
            <a:pPr lvl="4"/>
            <a:r>
              <a:rPr lang="sv-SE" smtClean="0"/>
              <a:t>Nivå fem</a:t>
            </a:r>
            <a:endParaRPr lang="sv-SE"/>
          </a:p>
        </p:txBody>
      </p:sp>
      <p:sp>
        <p:nvSpPr>
          <p:cNvPr id="4" name="Platshållare fö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5CD4AB-E65D-4D92-8271-6B5A224E2B96}" type="datetimeFigureOut">
              <a:rPr lang="sv-SE" smtClean="0"/>
              <a:t>2015-05-26</a:t>
            </a:fld>
            <a:endParaRPr lang="sv-SE"/>
          </a:p>
        </p:txBody>
      </p:sp>
      <p:sp>
        <p:nvSpPr>
          <p:cNvPr id="5" name="Platshållare för sidfo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FAA46C-8885-4999-9EC9-CCC19A87E5B1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237854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ruta 4"/>
          <p:cNvSpPr txBox="1"/>
          <p:nvPr/>
        </p:nvSpPr>
        <p:spPr>
          <a:xfrm>
            <a:off x="-6959600" y="-20320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 dirty="0"/>
          </a:p>
        </p:txBody>
      </p:sp>
      <p:pic>
        <p:nvPicPr>
          <p:cNvPr id="13" name="Bildobjekt 1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5823" y="6121871"/>
            <a:ext cx="1904762" cy="692064"/>
          </a:xfrm>
          <a:prstGeom prst="rect">
            <a:avLst/>
          </a:prstGeom>
        </p:spPr>
      </p:pic>
      <p:pic>
        <p:nvPicPr>
          <p:cNvPr id="12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0099" t="5369" r="24604" b="4335"/>
          <a:stretch/>
        </p:blipFill>
        <p:spPr bwMode="auto">
          <a:xfrm>
            <a:off x="3131840" y="260648"/>
            <a:ext cx="5779589" cy="6480720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  <a:extLst/>
        </p:spPr>
      </p:pic>
      <p:sp>
        <p:nvSpPr>
          <p:cNvPr id="14" name="Frihandsfigur 13"/>
          <p:cNvSpPr/>
          <p:nvPr/>
        </p:nvSpPr>
        <p:spPr>
          <a:xfrm>
            <a:off x="6258757" y="4012707"/>
            <a:ext cx="1411550" cy="1322773"/>
          </a:xfrm>
          <a:custGeom>
            <a:avLst/>
            <a:gdLst>
              <a:gd name="connsiteX0" fmla="*/ 577049 w 1411550"/>
              <a:gd name="connsiteY0" fmla="*/ 0 h 1322773"/>
              <a:gd name="connsiteX1" fmla="*/ 1225119 w 1411550"/>
              <a:gd name="connsiteY1" fmla="*/ 417250 h 1322773"/>
              <a:gd name="connsiteX2" fmla="*/ 1411550 w 1411550"/>
              <a:gd name="connsiteY2" fmla="*/ 1038687 h 1322773"/>
              <a:gd name="connsiteX3" fmla="*/ 1322773 w 1411550"/>
              <a:gd name="connsiteY3" fmla="*/ 1322773 h 1322773"/>
              <a:gd name="connsiteX4" fmla="*/ 1047565 w 1411550"/>
              <a:gd name="connsiteY4" fmla="*/ 1180730 h 1322773"/>
              <a:gd name="connsiteX5" fmla="*/ 914400 w 1411550"/>
              <a:gd name="connsiteY5" fmla="*/ 1278384 h 1322773"/>
              <a:gd name="connsiteX6" fmla="*/ 825624 w 1411550"/>
              <a:gd name="connsiteY6" fmla="*/ 1207363 h 1322773"/>
              <a:gd name="connsiteX7" fmla="*/ 754602 w 1411550"/>
              <a:gd name="connsiteY7" fmla="*/ 727969 h 1322773"/>
              <a:gd name="connsiteX8" fmla="*/ 488272 w 1411550"/>
              <a:gd name="connsiteY8" fmla="*/ 470516 h 1322773"/>
              <a:gd name="connsiteX9" fmla="*/ 204187 w 1411550"/>
              <a:gd name="connsiteY9" fmla="*/ 479394 h 1322773"/>
              <a:gd name="connsiteX10" fmla="*/ 0 w 1411550"/>
              <a:gd name="connsiteY10" fmla="*/ 301841 h 1322773"/>
              <a:gd name="connsiteX11" fmla="*/ 408373 w 1411550"/>
              <a:gd name="connsiteY11" fmla="*/ 124287 h 1322773"/>
              <a:gd name="connsiteX12" fmla="*/ 577049 w 1411550"/>
              <a:gd name="connsiteY12" fmla="*/ 0 h 132277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411550" h="1322773">
                <a:moveTo>
                  <a:pt x="577049" y="0"/>
                </a:moveTo>
                <a:lnTo>
                  <a:pt x="1225119" y="417250"/>
                </a:lnTo>
                <a:lnTo>
                  <a:pt x="1411550" y="1038687"/>
                </a:lnTo>
                <a:lnTo>
                  <a:pt x="1322773" y="1322773"/>
                </a:lnTo>
                <a:lnTo>
                  <a:pt x="1047565" y="1180730"/>
                </a:lnTo>
                <a:lnTo>
                  <a:pt x="914400" y="1278384"/>
                </a:lnTo>
                <a:lnTo>
                  <a:pt x="825624" y="1207363"/>
                </a:lnTo>
                <a:lnTo>
                  <a:pt x="754602" y="727969"/>
                </a:lnTo>
                <a:lnTo>
                  <a:pt x="488272" y="470516"/>
                </a:lnTo>
                <a:lnTo>
                  <a:pt x="204187" y="479394"/>
                </a:lnTo>
                <a:lnTo>
                  <a:pt x="0" y="301841"/>
                </a:lnTo>
                <a:lnTo>
                  <a:pt x="408373" y="124287"/>
                </a:lnTo>
                <a:lnTo>
                  <a:pt x="577049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5" name="Frihandsfigur 14"/>
          <p:cNvSpPr/>
          <p:nvPr/>
        </p:nvSpPr>
        <p:spPr>
          <a:xfrm>
            <a:off x="4829452" y="1171852"/>
            <a:ext cx="1642369" cy="1447061"/>
          </a:xfrm>
          <a:custGeom>
            <a:avLst/>
            <a:gdLst>
              <a:gd name="connsiteX0" fmla="*/ 648070 w 1642369"/>
              <a:gd name="connsiteY0" fmla="*/ 0 h 1447061"/>
              <a:gd name="connsiteX1" fmla="*/ 0 w 1642369"/>
              <a:gd name="connsiteY1" fmla="*/ 1012055 h 1447061"/>
              <a:gd name="connsiteX2" fmla="*/ 1207364 w 1642369"/>
              <a:gd name="connsiteY2" fmla="*/ 1447061 h 1447061"/>
              <a:gd name="connsiteX3" fmla="*/ 1642369 w 1642369"/>
              <a:gd name="connsiteY3" fmla="*/ 523783 h 1447061"/>
              <a:gd name="connsiteX4" fmla="*/ 648070 w 1642369"/>
              <a:gd name="connsiteY4" fmla="*/ 0 h 14470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2369" h="1447061">
                <a:moveTo>
                  <a:pt x="648070" y="0"/>
                </a:moveTo>
                <a:lnTo>
                  <a:pt x="0" y="1012055"/>
                </a:lnTo>
                <a:lnTo>
                  <a:pt x="1207364" y="1447061"/>
                </a:lnTo>
                <a:lnTo>
                  <a:pt x="1642369" y="523783"/>
                </a:lnTo>
                <a:lnTo>
                  <a:pt x="648070" y="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6" name="Frihandsfigur 15"/>
          <p:cNvSpPr/>
          <p:nvPr/>
        </p:nvSpPr>
        <p:spPr>
          <a:xfrm>
            <a:off x="3737499" y="488272"/>
            <a:ext cx="1642369" cy="1056443"/>
          </a:xfrm>
          <a:custGeom>
            <a:avLst/>
            <a:gdLst>
              <a:gd name="connsiteX0" fmla="*/ 310718 w 1642369"/>
              <a:gd name="connsiteY0" fmla="*/ 0 h 1056443"/>
              <a:gd name="connsiteX1" fmla="*/ 0 w 1642369"/>
              <a:gd name="connsiteY1" fmla="*/ 550415 h 1056443"/>
              <a:gd name="connsiteX2" fmla="*/ 239697 w 1642369"/>
              <a:gd name="connsiteY2" fmla="*/ 630314 h 1056443"/>
              <a:gd name="connsiteX3" fmla="*/ 319596 w 1642369"/>
              <a:gd name="connsiteY3" fmla="*/ 417250 h 1056443"/>
              <a:gd name="connsiteX4" fmla="*/ 710214 w 1642369"/>
              <a:gd name="connsiteY4" fmla="*/ 594804 h 1056443"/>
              <a:gd name="connsiteX5" fmla="*/ 648070 w 1642369"/>
              <a:gd name="connsiteY5" fmla="*/ 807868 h 1056443"/>
              <a:gd name="connsiteX6" fmla="*/ 1358284 w 1642369"/>
              <a:gd name="connsiteY6" fmla="*/ 1056443 h 1056443"/>
              <a:gd name="connsiteX7" fmla="*/ 1642369 w 1642369"/>
              <a:gd name="connsiteY7" fmla="*/ 639192 h 1056443"/>
              <a:gd name="connsiteX8" fmla="*/ 310718 w 1642369"/>
              <a:gd name="connsiteY8" fmla="*/ 0 h 10564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642369" h="1056443">
                <a:moveTo>
                  <a:pt x="310718" y="0"/>
                </a:moveTo>
                <a:lnTo>
                  <a:pt x="0" y="550415"/>
                </a:lnTo>
                <a:lnTo>
                  <a:pt x="239697" y="630314"/>
                </a:lnTo>
                <a:lnTo>
                  <a:pt x="319596" y="417250"/>
                </a:lnTo>
                <a:lnTo>
                  <a:pt x="710214" y="594804"/>
                </a:lnTo>
                <a:lnTo>
                  <a:pt x="648070" y="807868"/>
                </a:lnTo>
                <a:lnTo>
                  <a:pt x="1358284" y="1056443"/>
                </a:lnTo>
                <a:lnTo>
                  <a:pt x="1642369" y="639192"/>
                </a:lnTo>
                <a:lnTo>
                  <a:pt x="310718" y="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7" name="Frihandsfigur 16"/>
          <p:cNvSpPr/>
          <p:nvPr/>
        </p:nvSpPr>
        <p:spPr>
          <a:xfrm>
            <a:off x="3346882" y="1198485"/>
            <a:ext cx="1447060" cy="1029810"/>
          </a:xfrm>
          <a:custGeom>
            <a:avLst/>
            <a:gdLst>
              <a:gd name="connsiteX0" fmla="*/ 1251751 w 1447060"/>
              <a:gd name="connsiteY0" fmla="*/ 1029810 h 1029810"/>
              <a:gd name="connsiteX1" fmla="*/ 0 w 1447060"/>
              <a:gd name="connsiteY1" fmla="*/ 559294 h 1029810"/>
              <a:gd name="connsiteX2" fmla="*/ 195308 w 1447060"/>
              <a:gd name="connsiteY2" fmla="*/ 0 h 1029810"/>
              <a:gd name="connsiteX3" fmla="*/ 426128 w 1447060"/>
              <a:gd name="connsiteY3" fmla="*/ 71022 h 1029810"/>
              <a:gd name="connsiteX4" fmla="*/ 390617 w 1447060"/>
              <a:gd name="connsiteY4" fmla="*/ 168676 h 1029810"/>
              <a:gd name="connsiteX5" fmla="*/ 559293 w 1447060"/>
              <a:gd name="connsiteY5" fmla="*/ 230820 h 1029810"/>
              <a:gd name="connsiteX6" fmla="*/ 488271 w 1447060"/>
              <a:gd name="connsiteY6" fmla="*/ 337352 h 1029810"/>
              <a:gd name="connsiteX7" fmla="*/ 692458 w 1447060"/>
              <a:gd name="connsiteY7" fmla="*/ 390618 h 1029810"/>
              <a:gd name="connsiteX8" fmla="*/ 745724 w 1447060"/>
              <a:gd name="connsiteY8" fmla="*/ 275208 h 1029810"/>
              <a:gd name="connsiteX9" fmla="*/ 994299 w 1447060"/>
              <a:gd name="connsiteY9" fmla="*/ 390618 h 1029810"/>
              <a:gd name="connsiteX10" fmla="*/ 1056442 w 1447060"/>
              <a:gd name="connsiteY10" fmla="*/ 159798 h 1029810"/>
              <a:gd name="connsiteX11" fmla="*/ 1340528 w 1447060"/>
              <a:gd name="connsiteY11" fmla="*/ 257453 h 1029810"/>
              <a:gd name="connsiteX12" fmla="*/ 1260629 w 1447060"/>
              <a:gd name="connsiteY12" fmla="*/ 443884 h 1029810"/>
              <a:gd name="connsiteX13" fmla="*/ 1145219 w 1447060"/>
              <a:gd name="connsiteY13" fmla="*/ 435006 h 1029810"/>
              <a:gd name="connsiteX14" fmla="*/ 1091953 w 1447060"/>
              <a:gd name="connsiteY14" fmla="*/ 639193 h 1029810"/>
              <a:gd name="connsiteX15" fmla="*/ 1447060 w 1447060"/>
              <a:gd name="connsiteY15" fmla="*/ 790113 h 1029810"/>
              <a:gd name="connsiteX16" fmla="*/ 1251751 w 1447060"/>
              <a:gd name="connsiteY16" fmla="*/ 1029810 h 10298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</a:cxnLst>
            <a:rect l="l" t="t" r="r" b="b"/>
            <a:pathLst>
              <a:path w="1447060" h="1029810">
                <a:moveTo>
                  <a:pt x="1251751" y="1029810"/>
                </a:moveTo>
                <a:lnTo>
                  <a:pt x="0" y="559294"/>
                </a:lnTo>
                <a:lnTo>
                  <a:pt x="195308" y="0"/>
                </a:lnTo>
                <a:lnTo>
                  <a:pt x="426128" y="71022"/>
                </a:lnTo>
                <a:lnTo>
                  <a:pt x="390617" y="168676"/>
                </a:lnTo>
                <a:lnTo>
                  <a:pt x="559293" y="230820"/>
                </a:lnTo>
                <a:lnTo>
                  <a:pt x="488271" y="337352"/>
                </a:lnTo>
                <a:lnTo>
                  <a:pt x="692458" y="390618"/>
                </a:lnTo>
                <a:lnTo>
                  <a:pt x="745724" y="275208"/>
                </a:lnTo>
                <a:lnTo>
                  <a:pt x="994299" y="390618"/>
                </a:lnTo>
                <a:lnTo>
                  <a:pt x="1056442" y="159798"/>
                </a:lnTo>
                <a:lnTo>
                  <a:pt x="1340528" y="257453"/>
                </a:lnTo>
                <a:lnTo>
                  <a:pt x="1260629" y="443884"/>
                </a:lnTo>
                <a:lnTo>
                  <a:pt x="1145219" y="435006"/>
                </a:lnTo>
                <a:lnTo>
                  <a:pt x="1091953" y="639193"/>
                </a:lnTo>
                <a:lnTo>
                  <a:pt x="1447060" y="790113"/>
                </a:lnTo>
                <a:lnTo>
                  <a:pt x="1251751" y="1029810"/>
                </a:lnTo>
                <a:close/>
              </a:path>
            </a:pathLst>
          </a:cu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8" name="textruta 17"/>
          <p:cNvSpPr txBox="1"/>
          <p:nvPr/>
        </p:nvSpPr>
        <p:spPr>
          <a:xfrm>
            <a:off x="6485261" y="3960150"/>
            <a:ext cx="830677" cy="430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sv-SE" sz="1100" dirty="0" smtClean="0"/>
              <a:t> Parkering</a:t>
            </a:r>
          </a:p>
          <a:p>
            <a:r>
              <a:rPr lang="sv-SE" sz="1100" dirty="0" smtClean="0"/>
              <a:t>Restaurang</a:t>
            </a:r>
            <a:endParaRPr lang="sv-SE" sz="1100" dirty="0"/>
          </a:p>
        </p:txBody>
      </p:sp>
      <p:cxnSp>
        <p:nvCxnSpPr>
          <p:cNvPr id="19" name="Rak 18"/>
          <p:cNvCxnSpPr>
            <a:stCxn id="18" idx="2"/>
          </p:cNvCxnSpPr>
          <p:nvPr/>
        </p:nvCxnSpPr>
        <p:spPr>
          <a:xfrm>
            <a:off x="6900600" y="4391037"/>
            <a:ext cx="104195" cy="46075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0" name="Rak 19"/>
          <p:cNvCxnSpPr/>
          <p:nvPr/>
        </p:nvCxnSpPr>
        <p:spPr>
          <a:xfrm flipH="1">
            <a:off x="8372136" y="3562624"/>
            <a:ext cx="16288" cy="22641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1" name="Rak 20"/>
          <p:cNvCxnSpPr>
            <a:stCxn id="28" idx="2"/>
          </p:cNvCxnSpPr>
          <p:nvPr/>
        </p:nvCxnSpPr>
        <p:spPr>
          <a:xfrm>
            <a:off x="5722404" y="1915671"/>
            <a:ext cx="0" cy="14517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2" name="textruta 21"/>
          <p:cNvSpPr txBox="1"/>
          <p:nvPr/>
        </p:nvSpPr>
        <p:spPr>
          <a:xfrm>
            <a:off x="4493466" y="764704"/>
            <a:ext cx="729687" cy="430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sv-SE" sz="1100" dirty="0" smtClean="0"/>
              <a:t>Parkering</a:t>
            </a:r>
          </a:p>
          <a:p>
            <a:pPr algn="ctr"/>
            <a:r>
              <a:rPr lang="sv-SE" sz="1100" dirty="0" smtClean="0"/>
              <a:t>L&amp;L</a:t>
            </a:r>
            <a:endParaRPr lang="sv-SE" sz="1100" dirty="0"/>
          </a:p>
        </p:txBody>
      </p:sp>
      <p:cxnSp>
        <p:nvCxnSpPr>
          <p:cNvPr id="23" name="Rak 22"/>
          <p:cNvCxnSpPr>
            <a:stCxn id="22" idx="2"/>
          </p:cNvCxnSpPr>
          <p:nvPr/>
        </p:nvCxnSpPr>
        <p:spPr>
          <a:xfrm>
            <a:off x="4858310" y="1195591"/>
            <a:ext cx="0" cy="14517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4" name="textruta 23"/>
          <p:cNvSpPr txBox="1"/>
          <p:nvPr/>
        </p:nvSpPr>
        <p:spPr>
          <a:xfrm>
            <a:off x="3701378" y="1412776"/>
            <a:ext cx="729687" cy="430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sv-SE" sz="1100" dirty="0" smtClean="0"/>
              <a:t>Parkering</a:t>
            </a:r>
            <a:br>
              <a:rPr lang="sv-SE" sz="1100" dirty="0" smtClean="0"/>
            </a:br>
            <a:r>
              <a:rPr lang="sv-SE" sz="1100" dirty="0" smtClean="0"/>
              <a:t>Ridhus</a:t>
            </a:r>
            <a:endParaRPr lang="sv-SE" sz="1100" dirty="0"/>
          </a:p>
        </p:txBody>
      </p:sp>
      <p:cxnSp>
        <p:nvCxnSpPr>
          <p:cNvPr id="25" name="Rak 24"/>
          <p:cNvCxnSpPr>
            <a:stCxn id="24" idx="2"/>
          </p:cNvCxnSpPr>
          <p:nvPr/>
        </p:nvCxnSpPr>
        <p:spPr>
          <a:xfrm>
            <a:off x="4066222" y="1843663"/>
            <a:ext cx="0" cy="145177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6" name="Rubrik 23"/>
          <p:cNvSpPr txBox="1">
            <a:spLocks/>
          </p:cNvSpPr>
          <p:nvPr/>
        </p:nvSpPr>
        <p:spPr>
          <a:xfrm>
            <a:off x="35496" y="260648"/>
            <a:ext cx="3080321" cy="2983135"/>
          </a:xfrm>
          <a:prstGeom prst="rect">
            <a:avLst/>
          </a:prstGeom>
          <a:solidFill>
            <a:srgbClr val="DD1782"/>
          </a:solidFill>
        </p:spPr>
        <p:txBody>
          <a:bodyPr vert="horz" lIns="91440" tIns="45720" rIns="91440" bIns="45720" rtlCol="0" anchor="ctr">
            <a:normAutofit fontScale="92500" lnSpcReduction="10000"/>
          </a:bodyPr>
          <a:lstStyle>
            <a:defPPr>
              <a:defRPr lang="sv-SE"/>
            </a:defPPr>
            <a:lvl1pPr algn="ctr" defTabSz="914400" eaLnBrk="1" latinLnBrk="0" hangingPunct="1">
              <a:buNone/>
              <a:defRPr sz="4400">
                <a:solidFill>
                  <a:schemeClr val="bg1"/>
                </a:solidFill>
                <a:latin typeface="+mn-lt"/>
                <a:ea typeface="+mj-ea"/>
                <a:cs typeface="Arial"/>
              </a:defRPr>
            </a:lvl1pPr>
          </a:lstStyle>
          <a:p>
            <a:r>
              <a:rPr lang="sv-SE" dirty="0"/>
              <a:t>Parkeringar på</a:t>
            </a:r>
            <a:br>
              <a:rPr lang="sv-SE" dirty="0"/>
            </a:br>
            <a:r>
              <a:rPr lang="sv-SE" dirty="0"/>
              <a:t>Solvalla under elitloppet</a:t>
            </a:r>
          </a:p>
        </p:txBody>
      </p:sp>
      <p:sp>
        <p:nvSpPr>
          <p:cNvPr id="27" name="Platshållare för text 29"/>
          <p:cNvSpPr txBox="1">
            <a:spLocks/>
          </p:cNvSpPr>
          <p:nvPr/>
        </p:nvSpPr>
        <p:spPr>
          <a:xfrm>
            <a:off x="457200" y="1690265"/>
            <a:ext cx="3008313" cy="46910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sz="1200" smtClean="0"/>
          </a:p>
          <a:p>
            <a:pPr fontAlgn="auto">
              <a:spcAft>
                <a:spcPts val="0"/>
              </a:spcAft>
            </a:pPr>
            <a:endParaRPr lang="sv-SE" sz="1200" dirty="0"/>
          </a:p>
        </p:txBody>
      </p:sp>
      <p:sp>
        <p:nvSpPr>
          <p:cNvPr id="28" name="textruta 27"/>
          <p:cNvSpPr txBox="1"/>
          <p:nvPr/>
        </p:nvSpPr>
        <p:spPr>
          <a:xfrm>
            <a:off x="5288631" y="1484784"/>
            <a:ext cx="867545" cy="430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pPr algn="ctr"/>
            <a:r>
              <a:rPr lang="sv-SE" sz="1100" dirty="0" smtClean="0"/>
              <a:t>Stallbacken </a:t>
            </a:r>
            <a:br>
              <a:rPr lang="sv-SE" sz="1100" dirty="0" smtClean="0"/>
            </a:br>
            <a:r>
              <a:rPr lang="sv-SE" sz="1100" dirty="0" smtClean="0"/>
              <a:t>inre</a:t>
            </a:r>
            <a:endParaRPr lang="sv-SE" sz="1100" dirty="0"/>
          </a:p>
        </p:txBody>
      </p:sp>
      <p:sp>
        <p:nvSpPr>
          <p:cNvPr id="29" name="Rektangel 28"/>
          <p:cNvSpPr/>
          <p:nvPr/>
        </p:nvSpPr>
        <p:spPr>
          <a:xfrm rot="20635727">
            <a:off x="3388582" y="5925684"/>
            <a:ext cx="1442410" cy="585226"/>
          </a:xfrm>
          <a:prstGeom prst="rect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0" name="textruta 29"/>
          <p:cNvSpPr txBox="1"/>
          <p:nvPr/>
        </p:nvSpPr>
        <p:spPr>
          <a:xfrm>
            <a:off x="3590253" y="5335480"/>
            <a:ext cx="809837" cy="430887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sv-SE" sz="1100" dirty="0" smtClean="0"/>
              <a:t> Parkering</a:t>
            </a:r>
          </a:p>
          <a:p>
            <a:r>
              <a:rPr lang="sv-SE" sz="1100" dirty="0" smtClean="0"/>
              <a:t>Bällsta Allé</a:t>
            </a:r>
            <a:endParaRPr lang="sv-SE" sz="1100" dirty="0"/>
          </a:p>
        </p:txBody>
      </p:sp>
      <p:cxnSp>
        <p:nvCxnSpPr>
          <p:cNvPr id="31" name="Rak 30"/>
          <p:cNvCxnSpPr/>
          <p:nvPr/>
        </p:nvCxnSpPr>
        <p:spPr>
          <a:xfrm flipH="1">
            <a:off x="4000549" y="5794099"/>
            <a:ext cx="1" cy="42419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2" name="Frihandsfigur 31"/>
          <p:cNvSpPr/>
          <p:nvPr/>
        </p:nvSpPr>
        <p:spPr>
          <a:xfrm>
            <a:off x="7461754" y="5617134"/>
            <a:ext cx="632894" cy="712084"/>
          </a:xfrm>
          <a:custGeom>
            <a:avLst/>
            <a:gdLst>
              <a:gd name="connsiteX0" fmla="*/ 196346 w 632894"/>
              <a:gd name="connsiteY0" fmla="*/ 160211 h 712084"/>
              <a:gd name="connsiteX1" fmla="*/ 456119 w 632894"/>
              <a:gd name="connsiteY1" fmla="*/ 25130 h 712084"/>
              <a:gd name="connsiteX2" fmla="*/ 632764 w 632894"/>
              <a:gd name="connsiteY2" fmla="*/ 607021 h 712084"/>
              <a:gd name="connsiteX3" fmla="*/ 476901 w 632894"/>
              <a:gd name="connsiteY3" fmla="*/ 679757 h 712084"/>
              <a:gd name="connsiteX4" fmla="*/ 71655 w 632894"/>
              <a:gd name="connsiteY4" fmla="*/ 690148 h 712084"/>
              <a:gd name="connsiteX5" fmla="*/ 19701 w 632894"/>
              <a:gd name="connsiteY5" fmla="*/ 388811 h 712084"/>
              <a:gd name="connsiteX6" fmla="*/ 289864 w 632894"/>
              <a:gd name="connsiteY6" fmla="*/ 87475 h 7120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32894" h="712084">
                <a:moveTo>
                  <a:pt x="196346" y="160211"/>
                </a:moveTo>
                <a:cubicBezTo>
                  <a:pt x="289864" y="55436"/>
                  <a:pt x="383383" y="-49338"/>
                  <a:pt x="456119" y="25130"/>
                </a:cubicBezTo>
                <a:cubicBezTo>
                  <a:pt x="528855" y="99598"/>
                  <a:pt x="629300" y="497917"/>
                  <a:pt x="632764" y="607021"/>
                </a:cubicBezTo>
                <a:cubicBezTo>
                  <a:pt x="636228" y="716125"/>
                  <a:pt x="570419" y="665903"/>
                  <a:pt x="476901" y="679757"/>
                </a:cubicBezTo>
                <a:cubicBezTo>
                  <a:pt x="383383" y="693611"/>
                  <a:pt x="147855" y="738639"/>
                  <a:pt x="71655" y="690148"/>
                </a:cubicBezTo>
                <a:cubicBezTo>
                  <a:pt x="-4545" y="641657"/>
                  <a:pt x="-16667" y="489256"/>
                  <a:pt x="19701" y="388811"/>
                </a:cubicBezTo>
                <a:cubicBezTo>
                  <a:pt x="56069" y="288366"/>
                  <a:pt x="248301" y="137698"/>
                  <a:pt x="289864" y="87475"/>
                </a:cubicBezTo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 dirty="0"/>
          </a:p>
        </p:txBody>
      </p:sp>
      <p:sp>
        <p:nvSpPr>
          <p:cNvPr id="33" name="textruta 32"/>
          <p:cNvSpPr txBox="1"/>
          <p:nvPr/>
        </p:nvSpPr>
        <p:spPr>
          <a:xfrm>
            <a:off x="7586790" y="5542289"/>
            <a:ext cx="561372" cy="2616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sv-SE" sz="1100" dirty="0" smtClean="0"/>
              <a:t>Bussar</a:t>
            </a:r>
            <a:endParaRPr lang="sv-SE" sz="1100" dirty="0"/>
          </a:p>
        </p:txBody>
      </p:sp>
      <p:cxnSp>
        <p:nvCxnSpPr>
          <p:cNvPr id="34" name="Rak 33"/>
          <p:cNvCxnSpPr/>
          <p:nvPr/>
        </p:nvCxnSpPr>
        <p:spPr>
          <a:xfrm>
            <a:off x="7867476" y="5829160"/>
            <a:ext cx="0" cy="192128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5" name="Frihandsfigur 34"/>
          <p:cNvSpPr/>
          <p:nvPr/>
        </p:nvSpPr>
        <p:spPr>
          <a:xfrm>
            <a:off x="7886700" y="4161391"/>
            <a:ext cx="426580" cy="921687"/>
          </a:xfrm>
          <a:custGeom>
            <a:avLst/>
            <a:gdLst>
              <a:gd name="connsiteX0" fmla="*/ 10391 w 426580"/>
              <a:gd name="connsiteY0" fmla="*/ 795073 h 921687"/>
              <a:gd name="connsiteX1" fmla="*/ 166255 w 426580"/>
              <a:gd name="connsiteY1" fmla="*/ 57318 h 921687"/>
              <a:gd name="connsiteX2" fmla="*/ 426027 w 426580"/>
              <a:gd name="connsiteY2" fmla="*/ 140445 h 921687"/>
              <a:gd name="connsiteX3" fmla="*/ 228600 w 426580"/>
              <a:gd name="connsiteY3" fmla="*/ 867809 h 921687"/>
              <a:gd name="connsiteX4" fmla="*/ 10391 w 426580"/>
              <a:gd name="connsiteY4" fmla="*/ 867809 h 921687"/>
              <a:gd name="connsiteX5" fmla="*/ 0 w 426580"/>
              <a:gd name="connsiteY5" fmla="*/ 867809 h 9216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6580" h="921687">
                <a:moveTo>
                  <a:pt x="10391" y="795073"/>
                </a:moveTo>
                <a:cubicBezTo>
                  <a:pt x="53686" y="480748"/>
                  <a:pt x="96982" y="166423"/>
                  <a:pt x="166255" y="57318"/>
                </a:cubicBezTo>
                <a:cubicBezTo>
                  <a:pt x="235528" y="-51787"/>
                  <a:pt x="415636" y="5363"/>
                  <a:pt x="426027" y="140445"/>
                </a:cubicBezTo>
                <a:cubicBezTo>
                  <a:pt x="436418" y="275527"/>
                  <a:pt x="297873" y="746582"/>
                  <a:pt x="228600" y="867809"/>
                </a:cubicBezTo>
                <a:cubicBezTo>
                  <a:pt x="159327" y="989036"/>
                  <a:pt x="10391" y="867809"/>
                  <a:pt x="10391" y="867809"/>
                </a:cubicBezTo>
                <a:lnTo>
                  <a:pt x="0" y="867809"/>
                </a:lnTo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36" name="textruta 35"/>
          <p:cNvSpPr txBox="1"/>
          <p:nvPr/>
        </p:nvSpPr>
        <p:spPr>
          <a:xfrm>
            <a:off x="8019876" y="3913983"/>
            <a:ext cx="617477" cy="26161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sv-SE" sz="1100" smtClean="0"/>
              <a:t>Taxizon</a:t>
            </a:r>
            <a:endParaRPr lang="sv-SE" sz="1100" dirty="0"/>
          </a:p>
        </p:txBody>
      </p:sp>
    </p:spTree>
    <p:extLst>
      <p:ext uri="{BB962C8B-B14F-4D97-AF65-F5344CB8AC3E}">
        <p14:creationId xmlns:p14="http://schemas.microsoft.com/office/powerpoint/2010/main" val="2502908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ruta 4"/>
          <p:cNvSpPr txBox="1"/>
          <p:nvPr/>
        </p:nvSpPr>
        <p:spPr>
          <a:xfrm>
            <a:off x="-6959600" y="-20320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 dirty="0"/>
          </a:p>
        </p:txBody>
      </p:sp>
      <p:sp>
        <p:nvSpPr>
          <p:cNvPr id="26" name="Rubrik 23"/>
          <p:cNvSpPr txBox="1">
            <a:spLocks/>
          </p:cNvSpPr>
          <p:nvPr/>
        </p:nvSpPr>
        <p:spPr>
          <a:xfrm>
            <a:off x="35496" y="260648"/>
            <a:ext cx="3080321" cy="2983135"/>
          </a:xfrm>
          <a:prstGeom prst="rect">
            <a:avLst/>
          </a:prstGeom>
          <a:solidFill>
            <a:srgbClr val="DD1782"/>
          </a:solidFill>
        </p:spPr>
        <p:txBody>
          <a:bodyPr vert="horz" lIns="91440" tIns="45720" rIns="91440" bIns="45720" rtlCol="0" anchor="ctr">
            <a:normAutofit/>
          </a:bodyPr>
          <a:lstStyle>
            <a:defPPr>
              <a:defRPr lang="sv-SE"/>
            </a:defPPr>
            <a:lvl1pPr algn="ctr" defTabSz="914400" eaLnBrk="1" latinLnBrk="0" hangingPunct="1">
              <a:buNone/>
              <a:defRPr sz="4400">
                <a:solidFill>
                  <a:schemeClr val="bg1"/>
                </a:solidFill>
                <a:latin typeface="+mn-lt"/>
                <a:ea typeface="+mj-ea"/>
                <a:cs typeface="Arial"/>
              </a:defRPr>
            </a:lvl1pPr>
          </a:lstStyle>
          <a:p>
            <a:r>
              <a:rPr lang="sv-SE" dirty="0" smtClean="0"/>
              <a:t>Parkering</a:t>
            </a:r>
          </a:p>
          <a:p>
            <a:r>
              <a:rPr lang="sv-SE" dirty="0" smtClean="0"/>
              <a:t>L&amp;L</a:t>
            </a:r>
            <a:endParaRPr lang="sv-SE" dirty="0"/>
          </a:p>
        </p:txBody>
      </p:sp>
      <p:sp>
        <p:nvSpPr>
          <p:cNvPr id="27" name="Platshållare för text 29"/>
          <p:cNvSpPr txBox="1">
            <a:spLocks/>
          </p:cNvSpPr>
          <p:nvPr/>
        </p:nvSpPr>
        <p:spPr>
          <a:xfrm>
            <a:off x="457200" y="1690265"/>
            <a:ext cx="3008313" cy="46910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sz="1200" smtClean="0"/>
          </a:p>
          <a:p>
            <a:pPr fontAlgn="auto">
              <a:spcAft>
                <a:spcPts val="0"/>
              </a:spcAft>
            </a:pPr>
            <a:endParaRPr lang="sv-SE" sz="12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6695" y="276745"/>
            <a:ext cx="5402978" cy="6392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3" name="Rak 2"/>
          <p:cNvCxnSpPr/>
          <p:nvPr/>
        </p:nvCxnSpPr>
        <p:spPr>
          <a:xfrm>
            <a:off x="4572000" y="1124744"/>
            <a:ext cx="2880320" cy="151216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ak 36"/>
          <p:cNvCxnSpPr/>
          <p:nvPr/>
        </p:nvCxnSpPr>
        <p:spPr>
          <a:xfrm flipH="1">
            <a:off x="4067944" y="1124744"/>
            <a:ext cx="504056" cy="86409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Rak 37"/>
          <p:cNvCxnSpPr/>
          <p:nvPr/>
        </p:nvCxnSpPr>
        <p:spPr>
          <a:xfrm flipH="1" flipV="1">
            <a:off x="4067944" y="1988840"/>
            <a:ext cx="1368152" cy="86409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Rak 38"/>
          <p:cNvCxnSpPr/>
          <p:nvPr/>
        </p:nvCxnSpPr>
        <p:spPr>
          <a:xfrm flipH="1">
            <a:off x="5364088" y="2852936"/>
            <a:ext cx="112204" cy="62011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Rak 39"/>
          <p:cNvCxnSpPr/>
          <p:nvPr/>
        </p:nvCxnSpPr>
        <p:spPr>
          <a:xfrm flipH="1" flipV="1">
            <a:off x="5420190" y="3473052"/>
            <a:ext cx="880002" cy="3159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ak 42"/>
          <p:cNvCxnSpPr/>
          <p:nvPr/>
        </p:nvCxnSpPr>
        <p:spPr>
          <a:xfrm flipH="1">
            <a:off x="6300192" y="2924944"/>
            <a:ext cx="504056" cy="86409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ak 47"/>
          <p:cNvCxnSpPr/>
          <p:nvPr/>
        </p:nvCxnSpPr>
        <p:spPr>
          <a:xfrm flipH="1" flipV="1">
            <a:off x="6804248" y="2924944"/>
            <a:ext cx="432048" cy="18211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523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2282" y="283970"/>
            <a:ext cx="5822206" cy="5737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ruta 4"/>
          <p:cNvSpPr txBox="1"/>
          <p:nvPr/>
        </p:nvSpPr>
        <p:spPr>
          <a:xfrm>
            <a:off x="-6959600" y="-20320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 dirty="0"/>
          </a:p>
        </p:txBody>
      </p:sp>
      <p:sp>
        <p:nvSpPr>
          <p:cNvPr id="26" name="Rubrik 23"/>
          <p:cNvSpPr txBox="1">
            <a:spLocks/>
          </p:cNvSpPr>
          <p:nvPr/>
        </p:nvSpPr>
        <p:spPr>
          <a:xfrm>
            <a:off x="35496" y="260648"/>
            <a:ext cx="3080321" cy="2983135"/>
          </a:xfrm>
          <a:prstGeom prst="rect">
            <a:avLst/>
          </a:prstGeom>
          <a:solidFill>
            <a:srgbClr val="DD1782"/>
          </a:solidFill>
        </p:spPr>
        <p:txBody>
          <a:bodyPr vert="horz" lIns="91440" tIns="45720" rIns="91440" bIns="45720" rtlCol="0" anchor="ctr">
            <a:normAutofit/>
          </a:bodyPr>
          <a:lstStyle>
            <a:defPPr>
              <a:defRPr lang="sv-SE"/>
            </a:defPPr>
            <a:lvl1pPr algn="ctr" defTabSz="914400" eaLnBrk="1" latinLnBrk="0" hangingPunct="1">
              <a:buNone/>
              <a:defRPr sz="4400">
                <a:solidFill>
                  <a:schemeClr val="bg1"/>
                </a:solidFill>
                <a:latin typeface="+mn-lt"/>
                <a:ea typeface="+mj-ea"/>
                <a:cs typeface="Arial"/>
              </a:defRPr>
            </a:lvl1pPr>
          </a:lstStyle>
          <a:p>
            <a:r>
              <a:rPr lang="sv-SE" dirty="0" smtClean="0"/>
              <a:t>Parkering</a:t>
            </a:r>
          </a:p>
          <a:p>
            <a:r>
              <a:rPr lang="sv-SE" dirty="0" smtClean="0"/>
              <a:t>Ridhus</a:t>
            </a:r>
          </a:p>
          <a:p>
            <a:r>
              <a:rPr lang="sv-SE" sz="2000" dirty="0" smtClean="0"/>
              <a:t>Bussparkering</a:t>
            </a:r>
            <a:endParaRPr lang="sv-SE" sz="2000" dirty="0"/>
          </a:p>
        </p:txBody>
      </p:sp>
      <p:sp>
        <p:nvSpPr>
          <p:cNvPr id="27" name="Platshållare för text 29"/>
          <p:cNvSpPr txBox="1">
            <a:spLocks/>
          </p:cNvSpPr>
          <p:nvPr/>
        </p:nvSpPr>
        <p:spPr>
          <a:xfrm>
            <a:off x="457200" y="1690265"/>
            <a:ext cx="3008313" cy="46910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sz="1200" dirty="0" smtClean="0"/>
          </a:p>
          <a:p>
            <a:pPr fontAlgn="auto">
              <a:spcAft>
                <a:spcPts val="0"/>
              </a:spcAft>
            </a:pPr>
            <a:endParaRPr lang="sv-SE" sz="1200" dirty="0"/>
          </a:p>
        </p:txBody>
      </p:sp>
      <p:cxnSp>
        <p:nvCxnSpPr>
          <p:cNvPr id="3" name="Rak 2"/>
          <p:cNvCxnSpPr/>
          <p:nvPr/>
        </p:nvCxnSpPr>
        <p:spPr>
          <a:xfrm>
            <a:off x="3465513" y="1918372"/>
            <a:ext cx="3842791" cy="24467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Rak 37"/>
          <p:cNvCxnSpPr/>
          <p:nvPr/>
        </p:nvCxnSpPr>
        <p:spPr>
          <a:xfrm flipH="1" flipV="1">
            <a:off x="4211960" y="796785"/>
            <a:ext cx="3816424" cy="235584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ak 42"/>
          <p:cNvCxnSpPr/>
          <p:nvPr/>
        </p:nvCxnSpPr>
        <p:spPr>
          <a:xfrm flipH="1">
            <a:off x="3470163" y="796785"/>
            <a:ext cx="741797" cy="1121587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ruta 7"/>
          <p:cNvSpPr txBox="1"/>
          <p:nvPr/>
        </p:nvSpPr>
        <p:spPr>
          <a:xfrm>
            <a:off x="395536" y="4149080"/>
            <a:ext cx="27467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dirty="0" smtClean="0"/>
              <a:t>Denna parkering används främst till bussparkering.</a:t>
            </a:r>
          </a:p>
          <a:p>
            <a:r>
              <a:rPr lang="sv-SE" dirty="0" smtClean="0"/>
              <a:t>Om plats finns fyller vi på med bilar.</a:t>
            </a:r>
          </a:p>
          <a:p>
            <a:r>
              <a:rPr lang="sv-SE" dirty="0" smtClean="0"/>
              <a:t>Avgift Bilar 100:-</a:t>
            </a:r>
          </a:p>
          <a:p>
            <a:r>
              <a:rPr lang="sv-SE" dirty="0" smtClean="0"/>
              <a:t>Bussar gratis</a:t>
            </a:r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17213147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3" y="260648"/>
            <a:ext cx="5594581" cy="58326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ruta 4"/>
          <p:cNvSpPr txBox="1"/>
          <p:nvPr/>
        </p:nvSpPr>
        <p:spPr>
          <a:xfrm>
            <a:off x="-6959600" y="-20320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 dirty="0"/>
          </a:p>
        </p:txBody>
      </p:sp>
      <p:sp>
        <p:nvSpPr>
          <p:cNvPr id="26" name="Rubrik 23"/>
          <p:cNvSpPr txBox="1">
            <a:spLocks/>
          </p:cNvSpPr>
          <p:nvPr/>
        </p:nvSpPr>
        <p:spPr>
          <a:xfrm>
            <a:off x="35496" y="260648"/>
            <a:ext cx="3080321" cy="2983135"/>
          </a:xfrm>
          <a:prstGeom prst="rect">
            <a:avLst/>
          </a:prstGeom>
          <a:solidFill>
            <a:srgbClr val="DD1782"/>
          </a:solidFill>
        </p:spPr>
        <p:txBody>
          <a:bodyPr vert="horz" lIns="91440" tIns="45720" rIns="91440" bIns="45720" rtlCol="0" anchor="ctr">
            <a:normAutofit/>
          </a:bodyPr>
          <a:lstStyle>
            <a:defPPr>
              <a:defRPr lang="sv-SE"/>
            </a:defPPr>
            <a:lvl1pPr algn="ctr" defTabSz="914400" eaLnBrk="1" latinLnBrk="0" hangingPunct="1">
              <a:buNone/>
              <a:defRPr sz="4400">
                <a:solidFill>
                  <a:schemeClr val="bg1"/>
                </a:solidFill>
                <a:latin typeface="+mn-lt"/>
                <a:ea typeface="+mj-ea"/>
                <a:cs typeface="Arial"/>
              </a:defRPr>
            </a:lvl1pPr>
          </a:lstStyle>
          <a:p>
            <a:r>
              <a:rPr lang="sv-SE" dirty="0" smtClean="0"/>
              <a:t>Parkering</a:t>
            </a:r>
          </a:p>
          <a:p>
            <a:r>
              <a:rPr lang="sv-SE" dirty="0" smtClean="0"/>
              <a:t>Restaurang</a:t>
            </a:r>
          </a:p>
          <a:p>
            <a:r>
              <a:rPr lang="sv-SE" dirty="0" smtClean="0"/>
              <a:t>entré</a:t>
            </a:r>
            <a:endParaRPr lang="sv-SE" sz="2000" dirty="0"/>
          </a:p>
        </p:txBody>
      </p:sp>
      <p:sp>
        <p:nvSpPr>
          <p:cNvPr id="27" name="Platshållare för text 29"/>
          <p:cNvSpPr txBox="1">
            <a:spLocks/>
          </p:cNvSpPr>
          <p:nvPr/>
        </p:nvSpPr>
        <p:spPr>
          <a:xfrm>
            <a:off x="457200" y="1690265"/>
            <a:ext cx="3008313" cy="46910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sz="1200" dirty="0" smtClean="0"/>
          </a:p>
          <a:p>
            <a:pPr fontAlgn="auto">
              <a:spcAft>
                <a:spcPts val="0"/>
              </a:spcAft>
            </a:pPr>
            <a:endParaRPr lang="sv-SE" sz="1200" dirty="0"/>
          </a:p>
        </p:txBody>
      </p:sp>
      <p:cxnSp>
        <p:nvCxnSpPr>
          <p:cNvPr id="3" name="Rak 2"/>
          <p:cNvCxnSpPr/>
          <p:nvPr/>
        </p:nvCxnSpPr>
        <p:spPr>
          <a:xfrm flipV="1">
            <a:off x="3851920" y="2420888"/>
            <a:ext cx="1224137" cy="28803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Rak 37"/>
          <p:cNvCxnSpPr/>
          <p:nvPr/>
        </p:nvCxnSpPr>
        <p:spPr>
          <a:xfrm flipH="1" flipV="1">
            <a:off x="6228184" y="1556792"/>
            <a:ext cx="1800201" cy="136815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ak 42"/>
          <p:cNvCxnSpPr/>
          <p:nvPr/>
        </p:nvCxnSpPr>
        <p:spPr>
          <a:xfrm flipH="1">
            <a:off x="5076057" y="1556792"/>
            <a:ext cx="1152127" cy="86409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Rak 18"/>
          <p:cNvCxnSpPr/>
          <p:nvPr/>
        </p:nvCxnSpPr>
        <p:spPr>
          <a:xfrm>
            <a:off x="3923928" y="2717304"/>
            <a:ext cx="432048" cy="20764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Rak 22"/>
          <p:cNvCxnSpPr/>
          <p:nvPr/>
        </p:nvCxnSpPr>
        <p:spPr>
          <a:xfrm>
            <a:off x="4355976" y="2964120"/>
            <a:ext cx="72008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Rak 24"/>
          <p:cNvCxnSpPr/>
          <p:nvPr/>
        </p:nvCxnSpPr>
        <p:spPr>
          <a:xfrm>
            <a:off x="5076057" y="2964120"/>
            <a:ext cx="1296143" cy="107167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Rak 27"/>
          <p:cNvCxnSpPr/>
          <p:nvPr/>
        </p:nvCxnSpPr>
        <p:spPr>
          <a:xfrm>
            <a:off x="6372200" y="4035796"/>
            <a:ext cx="144016" cy="155344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Rak 28"/>
          <p:cNvCxnSpPr/>
          <p:nvPr/>
        </p:nvCxnSpPr>
        <p:spPr>
          <a:xfrm>
            <a:off x="6465861" y="5580457"/>
            <a:ext cx="554411" cy="152799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Rak 31"/>
          <p:cNvCxnSpPr/>
          <p:nvPr/>
        </p:nvCxnSpPr>
        <p:spPr>
          <a:xfrm flipV="1">
            <a:off x="7020272" y="5589240"/>
            <a:ext cx="710106" cy="14401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Rak 33"/>
          <p:cNvCxnSpPr/>
          <p:nvPr/>
        </p:nvCxnSpPr>
        <p:spPr>
          <a:xfrm>
            <a:off x="7709265" y="5580457"/>
            <a:ext cx="710106" cy="29681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Rak 36"/>
          <p:cNvCxnSpPr/>
          <p:nvPr/>
        </p:nvCxnSpPr>
        <p:spPr>
          <a:xfrm flipV="1">
            <a:off x="8419371" y="4941168"/>
            <a:ext cx="257085" cy="93610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Rak 38"/>
          <p:cNvCxnSpPr/>
          <p:nvPr/>
        </p:nvCxnSpPr>
        <p:spPr>
          <a:xfrm>
            <a:off x="8028385" y="3068960"/>
            <a:ext cx="648071" cy="187220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Rak 43"/>
          <p:cNvCxnSpPr/>
          <p:nvPr/>
        </p:nvCxnSpPr>
        <p:spPr>
          <a:xfrm flipH="1">
            <a:off x="4139952" y="1556792"/>
            <a:ext cx="1656184" cy="36004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Rak 46"/>
          <p:cNvCxnSpPr/>
          <p:nvPr/>
        </p:nvCxnSpPr>
        <p:spPr>
          <a:xfrm flipH="1">
            <a:off x="3779912" y="1916832"/>
            <a:ext cx="360040" cy="648072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Rak 49"/>
          <p:cNvCxnSpPr/>
          <p:nvPr/>
        </p:nvCxnSpPr>
        <p:spPr>
          <a:xfrm flipH="1">
            <a:off x="3851920" y="2060848"/>
            <a:ext cx="1656184" cy="50405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Rak 51"/>
          <p:cNvCxnSpPr/>
          <p:nvPr/>
        </p:nvCxnSpPr>
        <p:spPr>
          <a:xfrm flipH="1">
            <a:off x="5508104" y="1736812"/>
            <a:ext cx="432048" cy="32403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61" name="textruta 2060"/>
          <p:cNvSpPr txBox="1"/>
          <p:nvPr/>
        </p:nvSpPr>
        <p:spPr>
          <a:xfrm>
            <a:off x="4139952" y="1700210"/>
            <a:ext cx="864095" cy="43088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sv-SE" sz="1100" dirty="0" smtClean="0"/>
              <a:t>Special</a:t>
            </a:r>
          </a:p>
          <a:p>
            <a:r>
              <a:rPr lang="sv-SE" sz="1100" dirty="0" smtClean="0"/>
              <a:t>parkering</a:t>
            </a:r>
            <a:endParaRPr lang="sv-SE" sz="1100" dirty="0"/>
          </a:p>
        </p:txBody>
      </p:sp>
      <p:sp>
        <p:nvSpPr>
          <p:cNvPr id="2062" name="textruta 2061"/>
          <p:cNvSpPr txBox="1"/>
          <p:nvPr/>
        </p:nvSpPr>
        <p:spPr>
          <a:xfrm>
            <a:off x="755576" y="3645024"/>
            <a:ext cx="2592287" cy="1261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SE" sz="1000" dirty="0" smtClean="0"/>
              <a:t>Specialparkering</a:t>
            </a:r>
          </a:p>
          <a:p>
            <a:r>
              <a:rPr lang="sv-SE" sz="1000" dirty="0" smtClean="0"/>
              <a:t>Gäster med parkeringskort utfärdade  Solvalla</a:t>
            </a:r>
          </a:p>
          <a:p>
            <a:r>
              <a:rPr lang="sv-SE" sz="1000" dirty="0" smtClean="0"/>
              <a:t>Solvallapersonal med personalkort eller parkeringsbiljett.</a:t>
            </a:r>
          </a:p>
          <a:p>
            <a:r>
              <a:rPr lang="sv-SE" sz="1000" dirty="0" smtClean="0"/>
              <a:t> 10 platser ska reserveras för  handikapp</a:t>
            </a:r>
            <a:r>
              <a:rPr lang="sv-SE" dirty="0" smtClean="0"/>
              <a:t> </a:t>
            </a:r>
          </a:p>
          <a:p>
            <a:endParaRPr lang="sv-SE" dirty="0"/>
          </a:p>
        </p:txBody>
      </p:sp>
    </p:spTree>
    <p:extLst>
      <p:ext uri="{BB962C8B-B14F-4D97-AF65-F5344CB8AC3E}">
        <p14:creationId xmlns:p14="http://schemas.microsoft.com/office/powerpoint/2010/main" val="3146879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18429" y="260801"/>
            <a:ext cx="5681400" cy="5686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ruta 4"/>
          <p:cNvSpPr txBox="1"/>
          <p:nvPr/>
        </p:nvSpPr>
        <p:spPr>
          <a:xfrm>
            <a:off x="-6959600" y="-20320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 dirty="0"/>
          </a:p>
        </p:txBody>
      </p:sp>
      <p:sp>
        <p:nvSpPr>
          <p:cNvPr id="26" name="Rubrik 23"/>
          <p:cNvSpPr txBox="1">
            <a:spLocks/>
          </p:cNvSpPr>
          <p:nvPr/>
        </p:nvSpPr>
        <p:spPr>
          <a:xfrm>
            <a:off x="35496" y="260648"/>
            <a:ext cx="3080321" cy="2983135"/>
          </a:xfrm>
          <a:prstGeom prst="rect">
            <a:avLst/>
          </a:prstGeom>
          <a:solidFill>
            <a:srgbClr val="DD1782"/>
          </a:solidFill>
        </p:spPr>
        <p:txBody>
          <a:bodyPr vert="horz" lIns="91440" tIns="45720" rIns="91440" bIns="45720" rtlCol="0" anchor="ctr">
            <a:normAutofit/>
          </a:bodyPr>
          <a:lstStyle>
            <a:defPPr>
              <a:defRPr lang="sv-SE"/>
            </a:defPPr>
            <a:lvl1pPr algn="ctr" defTabSz="914400" eaLnBrk="1" latinLnBrk="0" hangingPunct="1">
              <a:buNone/>
              <a:defRPr sz="4400">
                <a:solidFill>
                  <a:schemeClr val="bg1"/>
                </a:solidFill>
                <a:latin typeface="+mn-lt"/>
                <a:ea typeface="+mj-ea"/>
                <a:cs typeface="Arial"/>
              </a:defRPr>
            </a:lvl1pPr>
          </a:lstStyle>
          <a:p>
            <a:r>
              <a:rPr lang="sv-SE" dirty="0" smtClean="0"/>
              <a:t>Parkering</a:t>
            </a:r>
          </a:p>
          <a:p>
            <a:r>
              <a:rPr lang="sv-SE" dirty="0" smtClean="0"/>
              <a:t>Bällsta allé</a:t>
            </a:r>
            <a:endParaRPr lang="sv-SE" sz="2000" dirty="0"/>
          </a:p>
        </p:txBody>
      </p:sp>
      <p:sp>
        <p:nvSpPr>
          <p:cNvPr id="27" name="Platshållare för text 29"/>
          <p:cNvSpPr txBox="1">
            <a:spLocks/>
          </p:cNvSpPr>
          <p:nvPr/>
        </p:nvSpPr>
        <p:spPr>
          <a:xfrm>
            <a:off x="457200" y="1690265"/>
            <a:ext cx="3008313" cy="46910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auto">
              <a:spcAft>
                <a:spcPts val="0"/>
              </a:spcAft>
            </a:pPr>
            <a:endParaRPr lang="sv-SE" sz="1200" dirty="0" smtClean="0"/>
          </a:p>
          <a:p>
            <a:pPr fontAlgn="auto">
              <a:spcAft>
                <a:spcPts val="0"/>
              </a:spcAft>
            </a:pPr>
            <a:endParaRPr lang="sv-SE" sz="1200" dirty="0"/>
          </a:p>
        </p:txBody>
      </p:sp>
      <p:cxnSp>
        <p:nvCxnSpPr>
          <p:cNvPr id="37" name="Rak 36"/>
          <p:cNvCxnSpPr/>
          <p:nvPr/>
        </p:nvCxnSpPr>
        <p:spPr>
          <a:xfrm flipV="1">
            <a:off x="4355976" y="2996952"/>
            <a:ext cx="3528391" cy="1656184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Rak 38"/>
          <p:cNvCxnSpPr/>
          <p:nvPr/>
        </p:nvCxnSpPr>
        <p:spPr>
          <a:xfrm>
            <a:off x="7236296" y="1124744"/>
            <a:ext cx="648071" cy="187220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Rak 43"/>
          <p:cNvCxnSpPr/>
          <p:nvPr/>
        </p:nvCxnSpPr>
        <p:spPr>
          <a:xfrm flipH="1">
            <a:off x="5491193" y="1176204"/>
            <a:ext cx="1656184" cy="36004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Rak 46"/>
          <p:cNvCxnSpPr/>
          <p:nvPr/>
        </p:nvCxnSpPr>
        <p:spPr>
          <a:xfrm>
            <a:off x="3851920" y="2060848"/>
            <a:ext cx="504056" cy="259228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Rak 49"/>
          <p:cNvCxnSpPr/>
          <p:nvPr/>
        </p:nvCxnSpPr>
        <p:spPr>
          <a:xfrm flipH="1">
            <a:off x="3851920" y="1556792"/>
            <a:ext cx="1656184" cy="504056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8065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74</Words>
  <Application>Microsoft Office PowerPoint</Application>
  <PresentationFormat>Bildspel på skärmen (4:3)</PresentationFormat>
  <Paragraphs>36</Paragraphs>
  <Slides>5</Slides>
  <Notes>5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Bildrubriker</vt:lpstr>
      </vt:variant>
      <vt:variant>
        <vt:i4>5</vt:i4>
      </vt:variant>
    </vt:vector>
  </HeadingPairs>
  <TitlesOfParts>
    <vt:vector size="6" baseType="lpstr">
      <vt:lpstr>Office-tema</vt:lpstr>
      <vt:lpstr>PowerPoint-presentation</vt:lpstr>
      <vt:lpstr>PowerPoint-presentation</vt:lpstr>
      <vt:lpstr>PowerPoint-presentation</vt:lpstr>
      <vt:lpstr>PowerPoint-presentation</vt:lpstr>
      <vt:lpstr>PowerPoint-presentation</vt:lpstr>
    </vt:vector>
  </TitlesOfParts>
  <Company>AB Trav och Galopp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Per Wivallius</dc:creator>
  <cp:lastModifiedBy>Sofia</cp:lastModifiedBy>
  <cp:revision>5</cp:revision>
  <dcterms:created xsi:type="dcterms:W3CDTF">2015-05-25T17:20:33Z</dcterms:created>
  <dcterms:modified xsi:type="dcterms:W3CDTF">2015-05-26T06:43:38Z</dcterms:modified>
</cp:coreProperties>
</file>