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-157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2740-3CFD-498B-AD59-FD58A101D758}" type="datetimeFigureOut">
              <a:rPr lang="sv-SE" smtClean="0"/>
              <a:t>2017-02-24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3B84A-0E71-407D-8B7E-51A3319C6F8B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se/url?sa=i&amp;rct=j&amp;q=&amp;esrc=s&amp;source=images&amp;cd=&amp;cad=rja&amp;uact=8&amp;ved=0ahUKEwiGzozY_JzSAhULEiwKHbF2D9MQjRwIBw&amp;url=https://twitter.com/enebybergsif&amp;psig=AFQjCNE4Qk2WItuy6Xivl96gbRHOFSqqEw&amp;ust=148762165978803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7030A0"/>
                </a:solidFill>
              </a:rPr>
              <a:t/>
            </a:r>
            <a:br>
              <a:rPr lang="sv-SE" dirty="0">
                <a:solidFill>
                  <a:srgbClr val="7030A0"/>
                </a:solidFill>
              </a:rPr>
            </a:br>
            <a:r>
              <a:rPr lang="sv-SE" sz="4000" dirty="0">
                <a:solidFill>
                  <a:srgbClr val="7030A0"/>
                </a:solidFill>
              </a:rPr>
              <a:t> </a:t>
            </a:r>
            <a:r>
              <a:rPr lang="sv-SE" sz="4000" b="1" dirty="0">
                <a:solidFill>
                  <a:srgbClr val="7030A0"/>
                </a:solidFill>
              </a:rPr>
              <a:t>Välkommen till </a:t>
            </a:r>
            <a:br>
              <a:rPr lang="sv-SE" sz="4000" b="1" dirty="0">
                <a:solidFill>
                  <a:srgbClr val="7030A0"/>
                </a:solidFill>
              </a:rPr>
            </a:br>
            <a:r>
              <a:rPr lang="sv-SE" sz="8000" b="1" dirty="0" smtClean="0">
                <a:solidFill>
                  <a:srgbClr val="7030A0"/>
                </a:solidFill>
              </a:rPr>
              <a:t>VÅRCUPEN</a:t>
            </a:r>
            <a:r>
              <a:rPr lang="sv-SE" sz="4000" b="1" dirty="0">
                <a:solidFill>
                  <a:srgbClr val="7030A0"/>
                </a:solidFill>
              </a:rPr>
              <a:t/>
            </a:r>
            <a:br>
              <a:rPr lang="sv-SE" sz="4000" b="1" dirty="0">
                <a:solidFill>
                  <a:srgbClr val="7030A0"/>
                </a:solidFill>
              </a:rPr>
            </a:br>
            <a:r>
              <a:rPr lang="sv-SE" sz="4000" b="1" dirty="0">
                <a:solidFill>
                  <a:srgbClr val="7030A0"/>
                </a:solidFill>
              </a:rPr>
              <a:t>för flickor födda 2008 på </a:t>
            </a:r>
            <a:br>
              <a:rPr lang="sv-SE" sz="4000" b="1" dirty="0">
                <a:solidFill>
                  <a:srgbClr val="7030A0"/>
                </a:solidFill>
              </a:rPr>
            </a:br>
            <a:r>
              <a:rPr lang="sv-SE" sz="4000" b="1" dirty="0">
                <a:solidFill>
                  <a:srgbClr val="7030A0"/>
                </a:solidFill>
              </a:rPr>
              <a:t>Enebybergs IP i </a:t>
            </a:r>
            <a:r>
              <a:rPr lang="sv-SE" sz="4000" b="1" dirty="0" smtClean="0">
                <a:solidFill>
                  <a:srgbClr val="7030A0"/>
                </a:solidFill>
              </a:rPr>
              <a:t>Enebyberg</a:t>
            </a:r>
            <a:br>
              <a:rPr lang="sv-SE" sz="4000" b="1" dirty="0" smtClean="0">
                <a:solidFill>
                  <a:srgbClr val="7030A0"/>
                </a:solidFill>
              </a:rPr>
            </a:br>
            <a:r>
              <a:rPr lang="sv-SE" sz="4000" b="1" dirty="0" smtClean="0">
                <a:solidFill>
                  <a:srgbClr val="7030A0"/>
                </a:solidFill>
              </a:rPr>
              <a:t> </a:t>
            </a:r>
            <a:r>
              <a:rPr lang="sv-SE" sz="4000" b="1" dirty="0">
                <a:solidFill>
                  <a:srgbClr val="7030A0"/>
                </a:solidFill>
              </a:rPr>
              <a:t>lördag </a:t>
            </a:r>
            <a:r>
              <a:rPr lang="sv-SE" sz="4000" b="1" dirty="0" smtClean="0">
                <a:solidFill>
                  <a:srgbClr val="7030A0"/>
                </a:solidFill>
              </a:rPr>
              <a:t>den </a:t>
            </a:r>
            <a:r>
              <a:rPr lang="sv-SE" sz="4000" b="1" dirty="0">
                <a:solidFill>
                  <a:srgbClr val="7030A0"/>
                </a:solidFill>
              </a:rPr>
              <a:t>25 mars! </a:t>
            </a:r>
            <a:r>
              <a:rPr lang="sv-SE" sz="2000" b="1" dirty="0" smtClean="0">
                <a:solidFill>
                  <a:srgbClr val="7030A0"/>
                </a:solidFill>
              </a:rPr>
              <a:t/>
            </a:r>
            <a:br>
              <a:rPr lang="sv-SE" sz="2000" b="1" dirty="0" smtClean="0">
                <a:solidFill>
                  <a:srgbClr val="7030A0"/>
                </a:solidFill>
              </a:rPr>
            </a:br>
            <a:r>
              <a:rPr lang="sv-SE" sz="2000" b="1" dirty="0">
                <a:solidFill>
                  <a:srgbClr val="7030A0"/>
                </a:solidFill>
              </a:rPr>
              <a:t/>
            </a:r>
            <a:br>
              <a:rPr lang="sv-SE" sz="2000" b="1" dirty="0">
                <a:solidFill>
                  <a:srgbClr val="7030A0"/>
                </a:solidFill>
              </a:rPr>
            </a:br>
            <a:r>
              <a:rPr lang="sv-SE" sz="2000" b="1" dirty="0">
                <a:solidFill>
                  <a:srgbClr val="7030A0"/>
                </a:solidFill>
              </a:rPr>
              <a:t/>
            </a:r>
            <a:br>
              <a:rPr lang="sv-SE" sz="2000" b="1" dirty="0">
                <a:solidFill>
                  <a:srgbClr val="7030A0"/>
                </a:solidFill>
              </a:rPr>
            </a:br>
            <a:r>
              <a:rPr lang="sv-SE" sz="2000" dirty="0">
                <a:solidFill>
                  <a:srgbClr val="7030A0"/>
                </a:solidFill>
              </a:rPr>
              <a:t>S</a:t>
            </a:r>
            <a:r>
              <a:rPr lang="sv-SE" sz="2000" dirty="0" smtClean="0">
                <a:solidFill>
                  <a:srgbClr val="7030A0"/>
                </a:solidFill>
              </a:rPr>
              <a:t>pelperiod </a:t>
            </a:r>
            <a:r>
              <a:rPr lang="sv-SE" sz="2000" dirty="0">
                <a:solidFill>
                  <a:srgbClr val="7030A0"/>
                </a:solidFill>
              </a:rPr>
              <a:t>kl 12.50 - 16.00 </a:t>
            </a:r>
            <a:br>
              <a:rPr lang="sv-SE" sz="2000" dirty="0">
                <a:solidFill>
                  <a:srgbClr val="7030A0"/>
                </a:solidFill>
              </a:rPr>
            </a:br>
            <a:r>
              <a:rPr lang="sv-SE" sz="2000" dirty="0" smtClean="0">
                <a:solidFill>
                  <a:srgbClr val="7030A0"/>
                </a:solidFill>
              </a:rPr>
              <a:t>Samtliga </a:t>
            </a:r>
            <a:r>
              <a:rPr lang="sv-SE" sz="2000" dirty="0">
                <a:solidFill>
                  <a:srgbClr val="7030A0"/>
                </a:solidFill>
              </a:rPr>
              <a:t>lag spelar tre matcher a 2x15 minuter </a:t>
            </a:r>
            <a:br>
              <a:rPr lang="sv-SE" sz="2000" dirty="0">
                <a:solidFill>
                  <a:srgbClr val="7030A0"/>
                </a:solidFill>
              </a:rPr>
            </a:br>
            <a:r>
              <a:rPr lang="sv-SE" sz="2000" dirty="0" smtClean="0">
                <a:solidFill>
                  <a:srgbClr val="7030A0"/>
                </a:solidFill>
              </a:rPr>
              <a:t>Samtliga </a:t>
            </a:r>
            <a:r>
              <a:rPr lang="sv-SE" sz="2000" dirty="0">
                <a:solidFill>
                  <a:srgbClr val="7030A0"/>
                </a:solidFill>
              </a:rPr>
              <a:t>matcher spelas på stora 5-mannaplaner på vårt </a:t>
            </a:r>
            <a:r>
              <a:rPr lang="sv-SE" sz="2000" dirty="0" smtClean="0">
                <a:solidFill>
                  <a:srgbClr val="7030A0"/>
                </a:solidFill>
              </a:rPr>
              <a:t>moderna konstgräs </a:t>
            </a:r>
            <a:r>
              <a:rPr lang="sv-SE" sz="2000" dirty="0">
                <a:solidFill>
                  <a:srgbClr val="7030A0"/>
                </a:solidFill>
              </a:rPr>
              <a:t/>
            </a:r>
            <a:br>
              <a:rPr lang="sv-SE" sz="2000" dirty="0">
                <a:solidFill>
                  <a:srgbClr val="7030A0"/>
                </a:solidFill>
              </a:rPr>
            </a:br>
            <a:r>
              <a:rPr lang="sv-SE" sz="2000" dirty="0" smtClean="0">
                <a:solidFill>
                  <a:srgbClr val="7030A0"/>
                </a:solidFill>
              </a:rPr>
              <a:t> </a:t>
            </a:r>
            <a:r>
              <a:rPr lang="sv-SE" sz="2000" dirty="0">
                <a:solidFill>
                  <a:srgbClr val="7030A0"/>
                </a:solidFill>
              </a:rPr>
              <a:t>Cupen riktar sig främst till breddlag </a:t>
            </a:r>
            <a:br>
              <a:rPr lang="sv-SE" sz="2000" dirty="0">
                <a:solidFill>
                  <a:srgbClr val="7030A0"/>
                </a:solidFill>
              </a:rPr>
            </a:br>
            <a:r>
              <a:rPr lang="sv-SE" sz="2000" dirty="0">
                <a:solidFill>
                  <a:srgbClr val="7030A0"/>
                </a:solidFill>
              </a:rPr>
              <a:t/>
            </a:r>
            <a:br>
              <a:rPr lang="sv-SE" sz="2000" dirty="0">
                <a:solidFill>
                  <a:srgbClr val="7030A0"/>
                </a:solidFill>
              </a:rPr>
            </a:br>
            <a:endParaRPr lang="sv-SE" dirty="0">
              <a:solidFill>
                <a:srgbClr val="7030A0"/>
              </a:solidFill>
            </a:endParaRPr>
          </a:p>
        </p:txBody>
      </p:sp>
      <p:pic>
        <p:nvPicPr>
          <p:cNvPr id="12290" name="Picture 2" descr="Bildresultat för enebybergs 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229200"/>
            <a:ext cx="1599456" cy="1599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611560" y="332656"/>
            <a:ext cx="85324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>
                <a:solidFill>
                  <a:srgbClr val="7030A0"/>
                </a:solidFill>
              </a:rPr>
              <a:t>Spelregler </a:t>
            </a:r>
            <a:br>
              <a:rPr lang="sv-SE" b="1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Ingen poängräkning eller tabelluppställning. St </a:t>
            </a:r>
            <a:r>
              <a:rPr lang="sv-SE" dirty="0" err="1" smtClean="0">
                <a:solidFill>
                  <a:srgbClr val="7030A0"/>
                </a:solidFill>
              </a:rPr>
              <a:t>Erikscupens</a:t>
            </a:r>
            <a:r>
              <a:rPr lang="sv-SE" dirty="0" smtClean="0">
                <a:solidFill>
                  <a:srgbClr val="7030A0"/>
                </a:solidFill>
              </a:rPr>
              <a:t> spelregler gäller.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b="1" dirty="0" smtClean="0">
                <a:solidFill>
                  <a:srgbClr val="7030A0"/>
                </a:solidFill>
              </a:rPr>
              <a:t>Medalj / Pris </a:t>
            </a:r>
            <a:br>
              <a:rPr lang="sv-SE" b="1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Alla spelare får en medalj</a:t>
            </a:r>
            <a:r>
              <a:rPr lang="sv-SE" b="1" dirty="0" smtClean="0">
                <a:solidFill>
                  <a:srgbClr val="7030A0"/>
                </a:solidFill>
              </a:rPr>
              <a:t>. </a:t>
            </a:r>
            <a:br>
              <a:rPr lang="sv-SE" b="1" dirty="0" smtClean="0">
                <a:solidFill>
                  <a:srgbClr val="7030A0"/>
                </a:solidFill>
              </a:rPr>
            </a:br>
            <a:r>
              <a:rPr lang="sv-SE" b="1" dirty="0" smtClean="0">
                <a:solidFill>
                  <a:srgbClr val="7030A0"/>
                </a:solidFill>
              </a:rPr>
              <a:t>Antal spelare </a:t>
            </a:r>
            <a:br>
              <a:rPr lang="sv-SE" b="1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Fritt antal avbytare, dock finns max 12 medaljer per lag.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b="1" dirty="0" smtClean="0">
                <a:solidFill>
                  <a:srgbClr val="7030A0"/>
                </a:solidFill>
              </a:rPr>
              <a:t>Anmälan &amp; avgift </a:t>
            </a:r>
            <a:br>
              <a:rPr lang="sv-SE" b="1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Totalt 16 lag erbjuds deltagande i VÅRCUPEN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Anmälningsavgift för laget är 950 kr. Först till kvarn gäller.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Anmälan sker till </a:t>
            </a:r>
            <a:r>
              <a:rPr lang="sv-SE" dirty="0" err="1" smtClean="0">
                <a:solidFill>
                  <a:srgbClr val="7030A0"/>
                </a:solidFill>
              </a:rPr>
              <a:t>navin@khera.org</a:t>
            </a:r>
            <a:r>
              <a:rPr lang="sv-SE" dirty="0" smtClean="0">
                <a:solidFill>
                  <a:srgbClr val="7030A0"/>
                </a:solidFill>
              </a:rPr>
              <a:t>. Avgiften återbetalas inte såvida inte hela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fotbollscupen ställs in. Anmälan är definitiv först när anmälningsavgiften är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insatt på PG 596660-1 dock senast 7 dagar efter anmälan.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b="1" dirty="0" smtClean="0">
                <a:solidFill>
                  <a:srgbClr val="7030A0"/>
                </a:solidFill>
              </a:rPr>
              <a:t>Servering </a:t>
            </a:r>
            <a:br>
              <a:rPr lang="sv-SE" b="1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Caféet är öppet och säljer hamburgare, varm korv, kaffe mm.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b="1" dirty="0" smtClean="0">
                <a:solidFill>
                  <a:srgbClr val="7030A0"/>
                </a:solidFill>
              </a:rPr>
              <a:t>Spelprogram </a:t>
            </a:r>
            <a:br>
              <a:rPr lang="sv-SE" b="1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Spelschemat publiceras senast 18 mars.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b="1" dirty="0" smtClean="0">
                <a:solidFill>
                  <a:srgbClr val="7030A0"/>
                </a:solidFill>
              </a:rPr>
              <a:t>Frågor </a:t>
            </a:r>
            <a:br>
              <a:rPr lang="sv-SE" b="1" dirty="0" smtClean="0">
                <a:solidFill>
                  <a:srgbClr val="7030A0"/>
                </a:solidFill>
              </a:rPr>
            </a:br>
            <a:r>
              <a:rPr lang="sv-SE" dirty="0" err="1" smtClean="0">
                <a:solidFill>
                  <a:srgbClr val="7030A0"/>
                </a:solidFill>
              </a:rPr>
              <a:t>navin@khera.org</a:t>
            </a:r>
            <a:r>
              <a:rPr lang="sv-SE" dirty="0" smtClean="0">
                <a:solidFill>
                  <a:srgbClr val="7030A0"/>
                </a:solidFill>
              </a:rPr>
              <a:t>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070-691 45 36 </a:t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/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sz="4000" b="1" dirty="0" smtClean="0">
                <a:solidFill>
                  <a:srgbClr val="7030A0"/>
                </a:solidFill>
              </a:rPr>
              <a:t>Varmt välkomna med er anmälan! </a:t>
            </a:r>
            <a:endParaRPr lang="sv-SE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Office-tema</vt:lpstr>
      <vt:lpstr>  Välkommen till  VÅRCUPEN för flickor födda 2008 på  Enebybergs IP i Enebyberg  lördag den 25 mars!    Spelperiod kl 12.50 - 16.00  Samtliga lag spelar tre matcher a 2x15 minuter  Samtliga matcher spelas på stora 5-mannaplaner på vårt moderna konstgräs   Cupen riktar sig främst till breddlag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 VÅRCUPEN för flickor födda 2008 på  Enebybergs IP i Enebyberg lördag  den 25 mars!    Spelperiod kl 12.50 - 16.00  Samtliga lag spelar tre matcher a 2x15 minuter  Samtliga matcher spelas på stora 5-mannaplaner på vårt moderna konstgräs   Cupen riktar sig främst till breddlag</dc:title>
  <dc:creator>Annelie</dc:creator>
  <cp:lastModifiedBy>Tannerfeldt, Cecilia</cp:lastModifiedBy>
  <cp:revision>3</cp:revision>
  <dcterms:created xsi:type="dcterms:W3CDTF">2017-02-19T20:04:38Z</dcterms:created>
  <dcterms:modified xsi:type="dcterms:W3CDTF">2017-02-24T15:09:35Z</dcterms:modified>
</cp:coreProperties>
</file>